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</p:sldMasterIdLst>
  <p:notesMasterIdLst>
    <p:notesMasterId r:id="rId13"/>
  </p:notesMasterIdLst>
  <p:sldIdLst>
    <p:sldId id="256" r:id="rId3"/>
    <p:sldId id="272" r:id="rId4"/>
    <p:sldId id="267" r:id="rId5"/>
    <p:sldId id="259" r:id="rId6"/>
    <p:sldId id="268" r:id="rId7"/>
    <p:sldId id="269" r:id="rId8"/>
    <p:sldId id="270" r:id="rId9"/>
    <p:sldId id="271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33"/>
    <a:srgbClr val="FF5050"/>
    <a:srgbClr val="FFCCCC"/>
    <a:srgbClr val="FFFFCC"/>
    <a:srgbClr val="FF7C80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99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18F7D-2A4C-4B0F-A921-6722F7D784DD}" type="doc">
      <dgm:prSet loTypeId="urn:microsoft.com/office/officeart/2005/8/layout/chevron2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3ED864-D918-44D2-929A-00EF77C1DE27}">
      <dgm:prSet phldrT="[Текст]"/>
      <dgm:spPr>
        <a:solidFill>
          <a:srgbClr val="FF9999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74017F-F81E-4B31-B8BC-24F980718AF1}" type="parTrans" cxnId="{64783B84-12A5-40EC-945A-0A23A8C277CE}">
      <dgm:prSet/>
      <dgm:spPr/>
      <dgm:t>
        <a:bodyPr/>
        <a:lstStyle/>
        <a:p>
          <a:endParaRPr lang="ru-RU"/>
        </a:p>
      </dgm:t>
    </dgm:pt>
    <dgm:pt modelId="{3B21C2D2-0CB5-4D65-BEC8-3DC8610A7739}" type="sibTrans" cxnId="{64783B84-12A5-40EC-945A-0A23A8C277CE}">
      <dgm:prSet/>
      <dgm:spPr/>
      <dgm:t>
        <a:bodyPr/>
        <a:lstStyle/>
        <a:p>
          <a:endParaRPr lang="ru-RU"/>
        </a:p>
      </dgm:t>
    </dgm:pt>
    <dgm:pt modelId="{FB87988A-5C5F-4DD7-BDF3-7504BBD18DC6}">
      <dgm:prSet phldrT="[Текст]"/>
      <dgm:spPr/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pPr algn="ctr"/>
          <a:r>
            <a:rPr lang="ru-RU" b="1" dirty="0" smtClean="0">
              <a:solidFill>
                <a:srgbClr val="FF0000"/>
              </a:solidFill>
              <a:effectLst/>
            </a:rPr>
            <a:t>расширить аудиторию читающих</a:t>
          </a:r>
          <a:endParaRPr lang="ru-RU" b="1" dirty="0">
            <a:solidFill>
              <a:srgbClr val="FF0000"/>
            </a:solidFill>
            <a:effectLst/>
          </a:endParaRPr>
        </a:p>
      </dgm:t>
    </dgm:pt>
    <dgm:pt modelId="{B6C2C5EF-E1FF-4473-A2F6-2C03562C0E78}" type="parTrans" cxnId="{5757F368-56B3-42AA-AEF0-E76613414FFB}">
      <dgm:prSet/>
      <dgm:spPr/>
      <dgm:t>
        <a:bodyPr/>
        <a:lstStyle/>
        <a:p>
          <a:endParaRPr lang="ru-RU"/>
        </a:p>
      </dgm:t>
    </dgm:pt>
    <dgm:pt modelId="{AB7C5C3D-4C6B-4879-A194-775DF6D2CF83}" type="sibTrans" cxnId="{5757F368-56B3-42AA-AEF0-E76613414FFB}">
      <dgm:prSet/>
      <dgm:spPr/>
      <dgm:t>
        <a:bodyPr/>
        <a:lstStyle/>
        <a:p>
          <a:endParaRPr lang="ru-RU"/>
        </a:p>
      </dgm:t>
    </dgm:pt>
    <dgm:pt modelId="{2B576294-B3B2-42AC-AC38-23DC6AB5F084}">
      <dgm:prSet phldrT="[Текст]"/>
      <dgm:spPr>
        <a:solidFill>
          <a:srgbClr val="FF7C80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167A39-4B11-4384-93F4-4224BD1F2D7F}" type="parTrans" cxnId="{A4C8C315-D549-463F-B196-EF6F3B38B811}">
      <dgm:prSet/>
      <dgm:spPr/>
      <dgm:t>
        <a:bodyPr/>
        <a:lstStyle/>
        <a:p>
          <a:endParaRPr lang="ru-RU"/>
        </a:p>
      </dgm:t>
    </dgm:pt>
    <dgm:pt modelId="{2F79264A-775B-4427-8E53-EB817846DD79}" type="sibTrans" cxnId="{A4C8C315-D549-463F-B196-EF6F3B38B811}">
      <dgm:prSet/>
      <dgm:spPr/>
      <dgm:t>
        <a:bodyPr/>
        <a:lstStyle/>
        <a:p>
          <a:endParaRPr lang="ru-RU"/>
        </a:p>
      </dgm:t>
    </dgm:pt>
    <dgm:pt modelId="{56747CF2-D31F-4495-81FD-30906AB099BC}">
      <dgm:prSet phldrT="[Текст]"/>
      <dgm:spPr/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pPr algn="ctr"/>
          <a:r>
            <a:rPr lang="ru-RU" b="1" dirty="0" smtClean="0">
              <a:solidFill>
                <a:srgbClr val="FF0000"/>
              </a:solidFill>
              <a:effectLst/>
            </a:rPr>
            <a:t>сделать чтение более доступным среди подрастающего поколения</a:t>
          </a:r>
          <a:endParaRPr lang="ru-RU" b="1" dirty="0">
            <a:solidFill>
              <a:srgbClr val="FF0000"/>
            </a:solidFill>
            <a:effectLst/>
          </a:endParaRPr>
        </a:p>
      </dgm:t>
    </dgm:pt>
    <dgm:pt modelId="{D0BAE27E-D183-4937-84B4-B37DF0170792}" type="parTrans" cxnId="{07B4200A-8CD3-46AB-83B7-171D78CEF157}">
      <dgm:prSet/>
      <dgm:spPr/>
      <dgm:t>
        <a:bodyPr/>
        <a:lstStyle/>
        <a:p>
          <a:endParaRPr lang="ru-RU"/>
        </a:p>
      </dgm:t>
    </dgm:pt>
    <dgm:pt modelId="{61F3C0FC-C8CC-432B-85B8-8882F4206727}" type="sibTrans" cxnId="{07B4200A-8CD3-46AB-83B7-171D78CEF157}">
      <dgm:prSet/>
      <dgm:spPr/>
      <dgm:t>
        <a:bodyPr/>
        <a:lstStyle/>
        <a:p>
          <a:endParaRPr lang="ru-RU"/>
        </a:p>
      </dgm:t>
    </dgm:pt>
    <dgm:pt modelId="{70B17713-6AB9-4348-920F-E130FCA2CFF7}">
      <dgm:prSet/>
      <dgm:spPr>
        <a:solidFill>
          <a:srgbClr val="FF5050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F21EA4-B990-403D-A8B4-34E9E46109A8}" type="parTrans" cxnId="{BFE4D13C-8958-4E52-90DD-8236CF5850D8}">
      <dgm:prSet/>
      <dgm:spPr/>
      <dgm:t>
        <a:bodyPr/>
        <a:lstStyle/>
        <a:p>
          <a:endParaRPr lang="ru-RU"/>
        </a:p>
      </dgm:t>
    </dgm:pt>
    <dgm:pt modelId="{F8A97313-1C94-4F7D-8E9C-85C9F3C38C3F}" type="sibTrans" cxnId="{BFE4D13C-8958-4E52-90DD-8236CF5850D8}">
      <dgm:prSet/>
      <dgm:spPr/>
      <dgm:t>
        <a:bodyPr/>
        <a:lstStyle/>
        <a:p>
          <a:endParaRPr lang="ru-RU"/>
        </a:p>
      </dgm:t>
    </dgm:pt>
    <dgm:pt modelId="{1B96F74F-0FBF-44C5-AC30-887B416522F1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pPr algn="ctr"/>
          <a:r>
            <a:rPr lang="ru-RU" sz="2200" b="1" dirty="0" smtClean="0">
              <a:solidFill>
                <a:srgbClr val="FF0000"/>
              </a:solidFill>
              <a:effectLst/>
            </a:rPr>
            <a:t>объединить читающее общество и развивать его структуру</a:t>
          </a:r>
          <a:endParaRPr lang="ru-RU" sz="2200" b="1" dirty="0">
            <a:solidFill>
              <a:srgbClr val="0070C0"/>
            </a:solidFill>
            <a:effectLst/>
          </a:endParaRPr>
        </a:p>
      </dgm:t>
    </dgm:pt>
    <dgm:pt modelId="{7F79987D-52EA-4C40-BF45-B26C05BCD3D1}" type="parTrans" cxnId="{13A1D9FA-9413-4AF7-B9F5-DEA12A278811}">
      <dgm:prSet/>
      <dgm:spPr/>
      <dgm:t>
        <a:bodyPr/>
        <a:lstStyle/>
        <a:p>
          <a:endParaRPr lang="ru-RU"/>
        </a:p>
      </dgm:t>
    </dgm:pt>
    <dgm:pt modelId="{F1469389-67EC-4267-B445-5C869E1F40D5}" type="sibTrans" cxnId="{13A1D9FA-9413-4AF7-B9F5-DEA12A278811}">
      <dgm:prSet/>
      <dgm:spPr/>
      <dgm:t>
        <a:bodyPr/>
        <a:lstStyle/>
        <a:p>
          <a:endParaRPr lang="ru-RU"/>
        </a:p>
      </dgm:t>
    </dgm:pt>
    <dgm:pt modelId="{357FDBA8-D097-4C71-9991-8BC93C98B779}">
      <dgm:prSet/>
      <dgm:spPr>
        <a:solidFill>
          <a:srgbClr val="990033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5B00C78-BB38-4FAD-90E7-E17A60D9563B}" type="parTrans" cxnId="{78001A18-5840-40C6-9CD8-FB96FFC20EF9}">
      <dgm:prSet/>
      <dgm:spPr/>
    </dgm:pt>
    <dgm:pt modelId="{074C101B-F92D-4018-8F29-9E2579263AF6}" type="sibTrans" cxnId="{78001A18-5840-40C6-9CD8-FB96FFC20EF9}">
      <dgm:prSet/>
      <dgm:spPr/>
    </dgm:pt>
    <dgm:pt modelId="{DBE118CB-C1C2-4AA8-8891-7A78D2BD6568}">
      <dgm:prSet/>
      <dgm:spPr/>
      <dgm:t>
        <a:bodyPr/>
        <a:lstStyle/>
        <a:p>
          <a:pPr algn="ctr"/>
          <a:r>
            <a:rPr lang="ru-RU" b="1" dirty="0" smtClean="0">
              <a:solidFill>
                <a:srgbClr val="C00000"/>
              </a:solidFill>
              <a:effectLst/>
            </a:rPr>
            <a:t>повысить интерес к русской литературе у современного человека </a:t>
          </a:r>
          <a:endParaRPr lang="ru-RU" b="1" dirty="0">
            <a:solidFill>
              <a:srgbClr val="C00000"/>
            </a:solidFill>
            <a:effectLst/>
          </a:endParaRPr>
        </a:p>
      </dgm:t>
    </dgm:pt>
    <dgm:pt modelId="{8C6B5F6D-3D55-4148-BB8F-B1AF87CD5987}" type="parTrans" cxnId="{EA5513C8-754D-432F-83C8-FC77041CD44D}">
      <dgm:prSet/>
      <dgm:spPr/>
    </dgm:pt>
    <dgm:pt modelId="{986A9617-7846-4332-BD61-9C6E53ABA1DE}" type="sibTrans" cxnId="{EA5513C8-754D-432F-83C8-FC77041CD44D}">
      <dgm:prSet/>
      <dgm:spPr/>
    </dgm:pt>
    <dgm:pt modelId="{4DD619A0-4C27-423E-A8E1-1E41BCD198BF}" type="pres">
      <dgm:prSet presAssocID="{1FF18F7D-2A4C-4B0F-A921-6722F7D784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3F303-ED4A-48C9-88AD-C41A92FDE47A}" type="pres">
      <dgm:prSet presAssocID="{7F3ED864-D918-44D2-929A-00EF77C1DE27}" presName="composite" presStyleCnt="0"/>
      <dgm:spPr/>
    </dgm:pt>
    <dgm:pt modelId="{88B17FAF-72F6-41D5-B6B3-1AB9F43BB78A}" type="pres">
      <dgm:prSet presAssocID="{7F3ED864-D918-44D2-929A-00EF77C1DE2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12D1A-7A81-4CEA-AFAC-A3BC8FABC134}" type="pres">
      <dgm:prSet presAssocID="{7F3ED864-D918-44D2-929A-00EF77C1DE2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22408-7200-4B1D-AF63-BBA68508D360}" type="pres">
      <dgm:prSet presAssocID="{3B21C2D2-0CB5-4D65-BEC8-3DC8610A7739}" presName="sp" presStyleCnt="0"/>
      <dgm:spPr/>
    </dgm:pt>
    <dgm:pt modelId="{B59DA0E6-F6B7-4771-B703-12A4446607A1}" type="pres">
      <dgm:prSet presAssocID="{2B576294-B3B2-42AC-AC38-23DC6AB5F084}" presName="composite" presStyleCnt="0"/>
      <dgm:spPr/>
    </dgm:pt>
    <dgm:pt modelId="{DB60BF71-B963-49C4-9853-0FF531AB6B38}" type="pres">
      <dgm:prSet presAssocID="{2B576294-B3B2-42AC-AC38-23DC6AB5F08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5012B-E7AB-4B83-9619-454B491A43DA}" type="pres">
      <dgm:prSet presAssocID="{2B576294-B3B2-42AC-AC38-23DC6AB5F08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38356-0545-4207-B9F7-DF541A7F0958}" type="pres">
      <dgm:prSet presAssocID="{2F79264A-775B-4427-8E53-EB817846DD79}" presName="sp" presStyleCnt="0"/>
      <dgm:spPr/>
    </dgm:pt>
    <dgm:pt modelId="{89FEA44E-81DD-43F8-847B-DDBDAE12A429}" type="pres">
      <dgm:prSet presAssocID="{70B17713-6AB9-4348-920F-E130FCA2CFF7}" presName="composite" presStyleCnt="0"/>
      <dgm:spPr/>
    </dgm:pt>
    <dgm:pt modelId="{A63829A8-4346-4E45-87C5-8CA56A1046EC}" type="pres">
      <dgm:prSet presAssocID="{70B17713-6AB9-4348-920F-E130FCA2CFF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C7F71-3C82-42B6-8E35-022824271554}" type="pres">
      <dgm:prSet presAssocID="{70B17713-6AB9-4348-920F-E130FCA2CFF7}" presName="descendantText" presStyleLbl="alignAcc1" presStyleIdx="2" presStyleCnt="4" custLinFactNeighborX="-126" custLinFactNeighborY="2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2FF30-CA62-4D00-BB0C-43E53355EDEA}" type="pres">
      <dgm:prSet presAssocID="{F8A97313-1C94-4F7D-8E9C-85C9F3C38C3F}" presName="sp" presStyleCnt="0"/>
      <dgm:spPr/>
    </dgm:pt>
    <dgm:pt modelId="{BB8D0778-7DE4-469D-AE51-D8FFE9C561A9}" type="pres">
      <dgm:prSet presAssocID="{357FDBA8-D097-4C71-9991-8BC93C98B779}" presName="composite" presStyleCnt="0"/>
      <dgm:spPr/>
    </dgm:pt>
    <dgm:pt modelId="{37211DAA-21BD-45EF-85A8-9D0831E79DBF}" type="pres">
      <dgm:prSet presAssocID="{357FDBA8-D097-4C71-9991-8BC93C98B77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8A422-01A8-43EC-8771-DD74A5B9ECD0}" type="pres">
      <dgm:prSet presAssocID="{357FDBA8-D097-4C71-9991-8BC93C98B77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AED403-95F0-4DAA-AD98-134274192F68}" type="presOf" srcId="{56747CF2-D31F-4495-81FD-30906AB099BC}" destId="{F045012B-E7AB-4B83-9619-454B491A43DA}" srcOrd="0" destOrd="0" presId="urn:microsoft.com/office/officeart/2005/8/layout/chevron2"/>
    <dgm:cxn modelId="{BFE4D13C-8958-4E52-90DD-8236CF5850D8}" srcId="{1FF18F7D-2A4C-4B0F-A921-6722F7D784DD}" destId="{70B17713-6AB9-4348-920F-E130FCA2CFF7}" srcOrd="2" destOrd="0" parTransId="{A5F21EA4-B990-403D-A8B4-34E9E46109A8}" sibTransId="{F8A97313-1C94-4F7D-8E9C-85C9F3C38C3F}"/>
    <dgm:cxn modelId="{13A1D9FA-9413-4AF7-B9F5-DEA12A278811}" srcId="{70B17713-6AB9-4348-920F-E130FCA2CFF7}" destId="{1B96F74F-0FBF-44C5-AC30-887B416522F1}" srcOrd="0" destOrd="0" parTransId="{7F79987D-52EA-4C40-BF45-B26C05BCD3D1}" sibTransId="{F1469389-67EC-4267-B445-5C869E1F40D5}"/>
    <dgm:cxn modelId="{EA5513C8-754D-432F-83C8-FC77041CD44D}" srcId="{357FDBA8-D097-4C71-9991-8BC93C98B779}" destId="{DBE118CB-C1C2-4AA8-8891-7A78D2BD6568}" srcOrd="0" destOrd="0" parTransId="{8C6B5F6D-3D55-4148-BB8F-B1AF87CD5987}" sibTransId="{986A9617-7846-4332-BD61-9C6E53ABA1DE}"/>
    <dgm:cxn modelId="{B94FED3D-618A-486A-8924-DA3F24836518}" type="presOf" srcId="{DBE118CB-C1C2-4AA8-8891-7A78D2BD6568}" destId="{F038A422-01A8-43EC-8771-DD74A5B9ECD0}" srcOrd="0" destOrd="0" presId="urn:microsoft.com/office/officeart/2005/8/layout/chevron2"/>
    <dgm:cxn modelId="{67BCD635-986F-4BA8-9420-4937B13A880C}" type="presOf" srcId="{7F3ED864-D918-44D2-929A-00EF77C1DE27}" destId="{88B17FAF-72F6-41D5-B6B3-1AB9F43BB78A}" srcOrd="0" destOrd="0" presId="urn:microsoft.com/office/officeart/2005/8/layout/chevron2"/>
    <dgm:cxn modelId="{DD034764-B43E-49A5-AC2B-3F388520510D}" type="presOf" srcId="{2B576294-B3B2-42AC-AC38-23DC6AB5F084}" destId="{DB60BF71-B963-49C4-9853-0FF531AB6B38}" srcOrd="0" destOrd="0" presId="urn:microsoft.com/office/officeart/2005/8/layout/chevron2"/>
    <dgm:cxn modelId="{64783B84-12A5-40EC-945A-0A23A8C277CE}" srcId="{1FF18F7D-2A4C-4B0F-A921-6722F7D784DD}" destId="{7F3ED864-D918-44D2-929A-00EF77C1DE27}" srcOrd="0" destOrd="0" parTransId="{7E74017F-F81E-4B31-B8BC-24F980718AF1}" sibTransId="{3B21C2D2-0CB5-4D65-BEC8-3DC8610A7739}"/>
    <dgm:cxn modelId="{98F2302F-76C3-47FD-8BF6-B61407F5CDF2}" type="presOf" srcId="{357FDBA8-D097-4C71-9991-8BC93C98B779}" destId="{37211DAA-21BD-45EF-85A8-9D0831E79DBF}" srcOrd="0" destOrd="0" presId="urn:microsoft.com/office/officeart/2005/8/layout/chevron2"/>
    <dgm:cxn modelId="{79E0F9D8-3E65-4857-BC30-ED4B8F09C872}" type="presOf" srcId="{1B96F74F-0FBF-44C5-AC30-887B416522F1}" destId="{898C7F71-3C82-42B6-8E35-022824271554}" srcOrd="0" destOrd="0" presId="urn:microsoft.com/office/officeart/2005/8/layout/chevron2"/>
    <dgm:cxn modelId="{78001A18-5840-40C6-9CD8-FB96FFC20EF9}" srcId="{1FF18F7D-2A4C-4B0F-A921-6722F7D784DD}" destId="{357FDBA8-D097-4C71-9991-8BC93C98B779}" srcOrd="3" destOrd="0" parTransId="{75B00C78-BB38-4FAD-90E7-E17A60D9563B}" sibTransId="{074C101B-F92D-4018-8F29-9E2579263AF6}"/>
    <dgm:cxn modelId="{07B4200A-8CD3-46AB-83B7-171D78CEF157}" srcId="{2B576294-B3B2-42AC-AC38-23DC6AB5F084}" destId="{56747CF2-D31F-4495-81FD-30906AB099BC}" srcOrd="0" destOrd="0" parTransId="{D0BAE27E-D183-4937-84B4-B37DF0170792}" sibTransId="{61F3C0FC-C8CC-432B-85B8-8882F4206727}"/>
    <dgm:cxn modelId="{1C7C2B7B-E349-444E-935F-2E5C9FCEAE0F}" type="presOf" srcId="{70B17713-6AB9-4348-920F-E130FCA2CFF7}" destId="{A63829A8-4346-4E45-87C5-8CA56A1046EC}" srcOrd="0" destOrd="0" presId="urn:microsoft.com/office/officeart/2005/8/layout/chevron2"/>
    <dgm:cxn modelId="{A4C8C315-D549-463F-B196-EF6F3B38B811}" srcId="{1FF18F7D-2A4C-4B0F-A921-6722F7D784DD}" destId="{2B576294-B3B2-42AC-AC38-23DC6AB5F084}" srcOrd="1" destOrd="0" parTransId="{E6167A39-4B11-4384-93F4-4224BD1F2D7F}" sibTransId="{2F79264A-775B-4427-8E53-EB817846DD79}"/>
    <dgm:cxn modelId="{8842DD28-0705-440D-8571-050E08DB16A5}" type="presOf" srcId="{FB87988A-5C5F-4DD7-BDF3-7504BBD18DC6}" destId="{B0712D1A-7A81-4CEA-AFAC-A3BC8FABC134}" srcOrd="0" destOrd="0" presId="urn:microsoft.com/office/officeart/2005/8/layout/chevron2"/>
    <dgm:cxn modelId="{5757F368-56B3-42AA-AEF0-E76613414FFB}" srcId="{7F3ED864-D918-44D2-929A-00EF77C1DE27}" destId="{FB87988A-5C5F-4DD7-BDF3-7504BBD18DC6}" srcOrd="0" destOrd="0" parTransId="{B6C2C5EF-E1FF-4473-A2F6-2C03562C0E78}" sibTransId="{AB7C5C3D-4C6B-4879-A194-775DF6D2CF83}"/>
    <dgm:cxn modelId="{31675644-47DC-4141-B247-7F77E7E4AE23}" type="presOf" srcId="{1FF18F7D-2A4C-4B0F-A921-6722F7D784DD}" destId="{4DD619A0-4C27-423E-A8E1-1E41BCD198BF}" srcOrd="0" destOrd="0" presId="urn:microsoft.com/office/officeart/2005/8/layout/chevron2"/>
    <dgm:cxn modelId="{58B6DD33-79F6-47FD-9911-E2A4AAD9B0BF}" type="presParOf" srcId="{4DD619A0-4C27-423E-A8E1-1E41BCD198BF}" destId="{CCA3F303-ED4A-48C9-88AD-C41A92FDE47A}" srcOrd="0" destOrd="0" presId="urn:microsoft.com/office/officeart/2005/8/layout/chevron2"/>
    <dgm:cxn modelId="{884EE7B7-8B96-41C7-B466-ADEBEA96F2B2}" type="presParOf" srcId="{CCA3F303-ED4A-48C9-88AD-C41A92FDE47A}" destId="{88B17FAF-72F6-41D5-B6B3-1AB9F43BB78A}" srcOrd="0" destOrd="0" presId="urn:microsoft.com/office/officeart/2005/8/layout/chevron2"/>
    <dgm:cxn modelId="{79984572-D23F-4F7F-A9AD-867BC0E6E285}" type="presParOf" srcId="{CCA3F303-ED4A-48C9-88AD-C41A92FDE47A}" destId="{B0712D1A-7A81-4CEA-AFAC-A3BC8FABC134}" srcOrd="1" destOrd="0" presId="urn:microsoft.com/office/officeart/2005/8/layout/chevron2"/>
    <dgm:cxn modelId="{E1A2A4B6-C9E9-4662-8886-F2F70A62D8CE}" type="presParOf" srcId="{4DD619A0-4C27-423E-A8E1-1E41BCD198BF}" destId="{B2322408-7200-4B1D-AF63-BBA68508D360}" srcOrd="1" destOrd="0" presId="urn:microsoft.com/office/officeart/2005/8/layout/chevron2"/>
    <dgm:cxn modelId="{FE8B62D8-05F7-4531-B128-A334ABF4D73F}" type="presParOf" srcId="{4DD619A0-4C27-423E-A8E1-1E41BCD198BF}" destId="{B59DA0E6-F6B7-4771-B703-12A4446607A1}" srcOrd="2" destOrd="0" presId="urn:microsoft.com/office/officeart/2005/8/layout/chevron2"/>
    <dgm:cxn modelId="{47D9F04B-F0DE-48AA-9499-578ACF81EE3D}" type="presParOf" srcId="{B59DA0E6-F6B7-4771-B703-12A4446607A1}" destId="{DB60BF71-B963-49C4-9853-0FF531AB6B38}" srcOrd="0" destOrd="0" presId="urn:microsoft.com/office/officeart/2005/8/layout/chevron2"/>
    <dgm:cxn modelId="{F3519705-98DB-4941-88D8-577E7CF50EFF}" type="presParOf" srcId="{B59DA0E6-F6B7-4771-B703-12A4446607A1}" destId="{F045012B-E7AB-4B83-9619-454B491A43DA}" srcOrd="1" destOrd="0" presId="urn:microsoft.com/office/officeart/2005/8/layout/chevron2"/>
    <dgm:cxn modelId="{E7F4B56B-707B-41CE-9856-0B9B797CB834}" type="presParOf" srcId="{4DD619A0-4C27-423E-A8E1-1E41BCD198BF}" destId="{7D938356-0545-4207-B9F7-DF541A7F0958}" srcOrd="3" destOrd="0" presId="urn:microsoft.com/office/officeart/2005/8/layout/chevron2"/>
    <dgm:cxn modelId="{4C864DE7-E307-446C-B899-0C57FE1A13FD}" type="presParOf" srcId="{4DD619A0-4C27-423E-A8E1-1E41BCD198BF}" destId="{89FEA44E-81DD-43F8-847B-DDBDAE12A429}" srcOrd="4" destOrd="0" presId="urn:microsoft.com/office/officeart/2005/8/layout/chevron2"/>
    <dgm:cxn modelId="{CE846F37-7707-42EF-8050-B9B288636223}" type="presParOf" srcId="{89FEA44E-81DD-43F8-847B-DDBDAE12A429}" destId="{A63829A8-4346-4E45-87C5-8CA56A1046EC}" srcOrd="0" destOrd="0" presId="urn:microsoft.com/office/officeart/2005/8/layout/chevron2"/>
    <dgm:cxn modelId="{2F47F1E5-6398-4A1E-9932-B5E0B90D1211}" type="presParOf" srcId="{89FEA44E-81DD-43F8-847B-DDBDAE12A429}" destId="{898C7F71-3C82-42B6-8E35-022824271554}" srcOrd="1" destOrd="0" presId="urn:microsoft.com/office/officeart/2005/8/layout/chevron2"/>
    <dgm:cxn modelId="{FD236258-492C-4FD5-B1C3-5E44110390A6}" type="presParOf" srcId="{4DD619A0-4C27-423E-A8E1-1E41BCD198BF}" destId="{E112FF30-CA62-4D00-BB0C-43E53355EDEA}" srcOrd="5" destOrd="0" presId="urn:microsoft.com/office/officeart/2005/8/layout/chevron2"/>
    <dgm:cxn modelId="{F8A4DBF7-25BA-413F-8DF8-D7585CE7CCD8}" type="presParOf" srcId="{4DD619A0-4C27-423E-A8E1-1E41BCD198BF}" destId="{BB8D0778-7DE4-469D-AE51-D8FFE9C561A9}" srcOrd="6" destOrd="0" presId="urn:microsoft.com/office/officeart/2005/8/layout/chevron2"/>
    <dgm:cxn modelId="{1E773514-3EAC-4C0F-95DA-25C62D359056}" type="presParOf" srcId="{BB8D0778-7DE4-469D-AE51-D8FFE9C561A9}" destId="{37211DAA-21BD-45EF-85A8-9D0831E79DBF}" srcOrd="0" destOrd="0" presId="urn:microsoft.com/office/officeart/2005/8/layout/chevron2"/>
    <dgm:cxn modelId="{AFD1AD39-F566-402B-B985-98F0EF31D05B}" type="presParOf" srcId="{BB8D0778-7DE4-469D-AE51-D8FFE9C561A9}" destId="{F038A422-01A8-43EC-8771-DD74A5B9ECD0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48A52-74ED-4AF2-954F-862623DEAF1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AB7D52-16F5-48A6-A65B-851A7D499620}">
      <dgm:prSet phldrT="[Текст]"/>
      <dgm:spPr>
        <a:solidFill>
          <a:srgbClr val="990033"/>
        </a:soli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и продвижение проекта в соц.сетях</a:t>
          </a:r>
        </a:p>
      </dgm:t>
    </dgm:pt>
    <dgm:pt modelId="{596D5E1F-57AD-4705-94C5-1C6BEB1FF3E8}" type="parTrans" cxnId="{9E59B491-72EC-4149-A4BE-983C23ECD147}">
      <dgm:prSet/>
      <dgm:spPr/>
      <dgm:t>
        <a:bodyPr/>
        <a:lstStyle/>
        <a:p>
          <a:endParaRPr lang="ru-RU"/>
        </a:p>
      </dgm:t>
    </dgm:pt>
    <dgm:pt modelId="{C09F6A3B-7398-4164-A18E-31AF5CD23703}" type="sibTrans" cxnId="{9E59B491-72EC-4149-A4BE-983C23ECD147}">
      <dgm:prSet/>
      <dgm:spPr/>
      <dgm:t>
        <a:bodyPr/>
        <a:lstStyle/>
        <a:p>
          <a:endParaRPr lang="ru-RU"/>
        </a:p>
      </dgm:t>
    </dgm:pt>
    <dgm:pt modelId="{B5C25314-76EA-4446-BD28-35B5CEB5E3C7}">
      <dgm:prSet phldrT="[Текст]" custT="1"/>
      <dgm:spPr>
        <a:solidFill>
          <a:srgbClr val="990033"/>
        </a:solidFill>
      </dgm:spPr>
      <dgm:t>
        <a:bodyPr/>
        <a:lstStyle/>
        <a:p>
          <a:r>
            <a:rPr lang="ru-RU" sz="1400" dirty="0" err="1" smtClean="0">
              <a:solidFill>
                <a:schemeClr val="bg1"/>
              </a:solidFill>
            </a:rPr>
            <a:t>Вконтакте</a:t>
          </a:r>
          <a:endParaRPr lang="ru-RU" sz="1400" dirty="0">
            <a:solidFill>
              <a:schemeClr val="bg1"/>
            </a:solidFill>
          </a:endParaRPr>
        </a:p>
      </dgm:t>
    </dgm:pt>
    <dgm:pt modelId="{14ACA8E6-7FCA-4C96-A7B8-0EB511318034}" type="parTrans" cxnId="{287BD8EE-E83E-466A-8C51-62EDDCC27005}">
      <dgm:prSet/>
      <dgm:spPr/>
      <dgm:t>
        <a:bodyPr/>
        <a:lstStyle/>
        <a:p>
          <a:endParaRPr lang="ru-RU"/>
        </a:p>
      </dgm:t>
    </dgm:pt>
    <dgm:pt modelId="{620E0FAC-E3A3-4AF7-A150-4086B2D06820}" type="sibTrans" cxnId="{287BD8EE-E83E-466A-8C51-62EDDCC27005}">
      <dgm:prSet/>
      <dgm:spPr/>
      <dgm:t>
        <a:bodyPr/>
        <a:lstStyle/>
        <a:p>
          <a:endParaRPr lang="ru-RU"/>
        </a:p>
      </dgm:t>
    </dgm:pt>
    <dgm:pt modelId="{AB3F7B31-F6B9-46E6-9400-B18F4EB72B62}">
      <dgm:prSet phldrT="[Текст]"/>
      <dgm:spPr>
        <a:solidFill>
          <a:srgbClr val="FF5050"/>
        </a:soli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Реализация сувенирной продукции с авторскими рисунками русских писателей и поэтов  </a:t>
          </a:r>
          <a:endParaRPr lang="ru-RU" sz="1600" dirty="0"/>
        </a:p>
      </dgm:t>
    </dgm:pt>
    <dgm:pt modelId="{55A27FD2-D7B7-4F24-9F41-5E2254863C21}" type="parTrans" cxnId="{7F3C75A7-8FDF-41BC-BDF5-4B274BB2783F}">
      <dgm:prSet/>
      <dgm:spPr/>
      <dgm:t>
        <a:bodyPr/>
        <a:lstStyle/>
        <a:p>
          <a:endParaRPr lang="ru-RU"/>
        </a:p>
      </dgm:t>
    </dgm:pt>
    <dgm:pt modelId="{C71D6EE8-AC18-4EF9-A64A-21BE46334EA9}" type="sibTrans" cxnId="{7F3C75A7-8FDF-41BC-BDF5-4B274BB2783F}">
      <dgm:prSet/>
      <dgm:spPr/>
      <dgm:t>
        <a:bodyPr/>
        <a:lstStyle/>
        <a:p>
          <a:endParaRPr lang="ru-RU"/>
        </a:p>
      </dgm:t>
    </dgm:pt>
    <dgm:pt modelId="{E8599B26-035D-4F5E-807C-15A1ABE0EB91}">
      <dgm:prSet phldrT="[Текст]" custT="1"/>
      <dgm:spPr>
        <a:solidFill>
          <a:srgbClr val="FF5050"/>
        </a:solidFill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Одежда</a:t>
          </a:r>
          <a:endParaRPr lang="ru-RU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1BDC-5798-4E91-A59D-A92260652075}" type="parTrans" cxnId="{B9CFDA30-2A08-4731-8448-30DE19C61A27}">
      <dgm:prSet/>
      <dgm:spPr/>
      <dgm:t>
        <a:bodyPr/>
        <a:lstStyle/>
        <a:p>
          <a:endParaRPr lang="ru-RU"/>
        </a:p>
      </dgm:t>
    </dgm:pt>
    <dgm:pt modelId="{5FD3B522-48FA-4453-80CD-8EC5588E8488}" type="sibTrans" cxnId="{B9CFDA30-2A08-4731-8448-30DE19C61A27}">
      <dgm:prSet/>
      <dgm:spPr/>
      <dgm:t>
        <a:bodyPr/>
        <a:lstStyle/>
        <a:p>
          <a:endParaRPr lang="ru-RU"/>
        </a:p>
      </dgm:t>
    </dgm:pt>
    <dgm:pt modelId="{A55C1EC8-295D-45EE-92C8-C4622F3D6C5B}">
      <dgm:prSet phldrT="[Текст]" custT="1"/>
      <dgm:spPr>
        <a:solidFill>
          <a:srgbClr val="FF5050"/>
        </a:solidFill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Канцелярские товары</a:t>
          </a:r>
          <a:endParaRPr lang="ru-RU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BB2137-5EA6-4229-9BB4-0536ECDCAA1C}" type="parTrans" cxnId="{BFF6BDD3-0087-4482-BE37-A7EB078D4051}">
      <dgm:prSet/>
      <dgm:spPr/>
      <dgm:t>
        <a:bodyPr/>
        <a:lstStyle/>
        <a:p>
          <a:endParaRPr lang="ru-RU"/>
        </a:p>
      </dgm:t>
    </dgm:pt>
    <dgm:pt modelId="{DC1BA549-9F5F-419D-9347-9812D5C3CE07}" type="sibTrans" cxnId="{BFF6BDD3-0087-4482-BE37-A7EB078D4051}">
      <dgm:prSet/>
      <dgm:spPr/>
      <dgm:t>
        <a:bodyPr/>
        <a:lstStyle/>
        <a:p>
          <a:endParaRPr lang="ru-RU"/>
        </a:p>
      </dgm:t>
    </dgm:pt>
    <dgm:pt modelId="{7D4272AD-3489-4A15-9551-8CAE1DA28C94}">
      <dgm:prSet phldrT="[Текст]"/>
      <dgm:spPr>
        <a:solidFill>
          <a:srgbClr val="FF9999"/>
        </a:soli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Сбор средств в фонд «1+1» </a:t>
          </a:r>
          <a:endParaRPr lang="ru-RU" sz="1600" dirty="0"/>
        </a:p>
      </dgm:t>
    </dgm:pt>
    <dgm:pt modelId="{8CFEE235-7710-49E3-A9F4-D0D17852D0CB}" type="parTrans" cxnId="{60789FCC-6C3D-4F1B-9260-E8BC751C08A7}">
      <dgm:prSet/>
      <dgm:spPr/>
      <dgm:t>
        <a:bodyPr/>
        <a:lstStyle/>
        <a:p>
          <a:endParaRPr lang="ru-RU"/>
        </a:p>
      </dgm:t>
    </dgm:pt>
    <dgm:pt modelId="{9C1AF2B6-73E1-4A88-A887-8A8CD9CBB041}" type="sibTrans" cxnId="{60789FCC-6C3D-4F1B-9260-E8BC751C08A7}">
      <dgm:prSet/>
      <dgm:spPr/>
      <dgm:t>
        <a:bodyPr/>
        <a:lstStyle/>
        <a:p>
          <a:endParaRPr lang="ru-RU"/>
        </a:p>
      </dgm:t>
    </dgm:pt>
    <dgm:pt modelId="{DF844DD9-EC30-41FE-949A-5C0999235234}">
      <dgm:prSet phldrT="[Текст]" custT="1"/>
      <dgm:spPr>
        <a:solidFill>
          <a:srgbClr val="990033"/>
        </a:solidFill>
      </dgm:spPr>
      <dgm:t>
        <a:bodyPr/>
        <a:lstStyle/>
        <a:p>
          <a:r>
            <a:rPr lang="en-US" sz="1400" dirty="0" err="1" smtClean="0">
              <a:solidFill>
                <a:schemeClr val="bg1"/>
              </a:solidFill>
            </a:rPr>
            <a:t>Instagram</a:t>
          </a:r>
          <a:endParaRPr lang="ru-RU" sz="1400" dirty="0">
            <a:solidFill>
              <a:schemeClr val="bg1"/>
            </a:solidFill>
          </a:endParaRPr>
        </a:p>
      </dgm:t>
    </dgm:pt>
    <dgm:pt modelId="{27071122-702A-467F-B8C7-59C7B6B44B0C}" type="parTrans" cxnId="{9674EEC1-6B8C-4881-B187-7245F7D7A48E}">
      <dgm:prSet/>
      <dgm:spPr/>
      <dgm:t>
        <a:bodyPr/>
        <a:lstStyle/>
        <a:p>
          <a:endParaRPr lang="ru-RU"/>
        </a:p>
      </dgm:t>
    </dgm:pt>
    <dgm:pt modelId="{55BA1E5F-FB7C-46A0-804F-59FB9C2F73EB}" type="sibTrans" cxnId="{9674EEC1-6B8C-4881-B187-7245F7D7A48E}">
      <dgm:prSet/>
      <dgm:spPr/>
      <dgm:t>
        <a:bodyPr/>
        <a:lstStyle/>
        <a:p>
          <a:endParaRPr lang="ru-RU"/>
        </a:p>
      </dgm:t>
    </dgm:pt>
    <dgm:pt modelId="{D2A220A4-AA30-4D60-BEE6-DB879E119EDD}">
      <dgm:prSet phldrT="[Текст]" custT="1"/>
      <dgm:spPr>
        <a:solidFill>
          <a:srgbClr val="990033"/>
        </a:solidFill>
      </dgm:spPr>
      <dgm:t>
        <a:bodyPr/>
        <a:lstStyle/>
        <a:p>
          <a:r>
            <a:rPr lang="en-US" sz="1400" dirty="0" err="1" smtClean="0">
              <a:solidFill>
                <a:schemeClr val="bg1"/>
              </a:solidFill>
            </a:rPr>
            <a:t>Facebook</a:t>
          </a:r>
          <a:endParaRPr lang="ru-RU" sz="1400" dirty="0">
            <a:solidFill>
              <a:schemeClr val="bg1"/>
            </a:solidFill>
          </a:endParaRPr>
        </a:p>
      </dgm:t>
    </dgm:pt>
    <dgm:pt modelId="{13EDE313-4285-4AAF-AD5F-2CEEF198A842}" type="parTrans" cxnId="{E00C04C1-30F4-4F22-B378-E4F1B85A4BFE}">
      <dgm:prSet/>
      <dgm:spPr/>
      <dgm:t>
        <a:bodyPr/>
        <a:lstStyle/>
        <a:p>
          <a:endParaRPr lang="ru-RU"/>
        </a:p>
      </dgm:t>
    </dgm:pt>
    <dgm:pt modelId="{1A609951-F04A-4E6A-AF1F-85ED972B65F7}" type="sibTrans" cxnId="{E00C04C1-30F4-4F22-B378-E4F1B85A4BFE}">
      <dgm:prSet/>
      <dgm:spPr/>
      <dgm:t>
        <a:bodyPr/>
        <a:lstStyle/>
        <a:p>
          <a:endParaRPr lang="ru-RU"/>
        </a:p>
      </dgm:t>
    </dgm:pt>
    <dgm:pt modelId="{DEA069E8-84FC-4A11-B4BA-C89295DC41B1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Покупка книг детским домам</a:t>
          </a:r>
          <a:endParaRPr lang="ru-RU" sz="1600" dirty="0">
            <a:solidFill>
              <a:schemeClr val="bg1"/>
            </a:solidFill>
          </a:endParaRPr>
        </a:p>
      </dgm:t>
    </dgm:pt>
    <dgm:pt modelId="{1A6B7F09-E485-402E-BF93-F0632DCF9B94}" type="sibTrans" cxnId="{E2D2EDC4-2E81-4088-843F-D5AAF7C44FC6}">
      <dgm:prSet/>
      <dgm:spPr/>
      <dgm:t>
        <a:bodyPr/>
        <a:lstStyle/>
        <a:p>
          <a:endParaRPr lang="ru-RU"/>
        </a:p>
      </dgm:t>
    </dgm:pt>
    <dgm:pt modelId="{F47F505F-3B76-42B4-97E1-67B069C01136}" type="parTrans" cxnId="{E2D2EDC4-2E81-4088-843F-D5AAF7C44FC6}">
      <dgm:prSet/>
      <dgm:spPr/>
      <dgm:t>
        <a:bodyPr/>
        <a:lstStyle/>
        <a:p>
          <a:endParaRPr lang="ru-RU"/>
        </a:p>
      </dgm:t>
    </dgm:pt>
    <dgm:pt modelId="{57767E5A-C334-43BE-A45D-125F4EB37414}" type="pres">
      <dgm:prSet presAssocID="{0A048A52-74ED-4AF2-954F-862623DEAF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D6128-F675-43CF-80C3-41450060BBCC}" type="pres">
      <dgm:prSet presAssocID="{E2AB7D52-16F5-48A6-A65B-851A7D499620}" presName="comp" presStyleCnt="0"/>
      <dgm:spPr/>
    </dgm:pt>
    <dgm:pt modelId="{BDED3963-8ABE-47E3-B233-B019B2698266}" type="pres">
      <dgm:prSet presAssocID="{E2AB7D52-16F5-48A6-A65B-851A7D499620}" presName="box" presStyleLbl="node1" presStyleIdx="0" presStyleCnt="3"/>
      <dgm:spPr/>
      <dgm:t>
        <a:bodyPr/>
        <a:lstStyle/>
        <a:p>
          <a:endParaRPr lang="ru-RU"/>
        </a:p>
      </dgm:t>
    </dgm:pt>
    <dgm:pt modelId="{4DD50604-7724-4F52-9F2F-52405B1EAC9F}" type="pres">
      <dgm:prSet presAssocID="{E2AB7D52-16F5-48A6-A65B-851A7D49962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3E854A-35C9-4C85-8A77-A019BE81F003}" type="pres">
      <dgm:prSet presAssocID="{E2AB7D52-16F5-48A6-A65B-851A7D49962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8E336-FAD5-4B03-8A12-C9B563E66FB5}" type="pres">
      <dgm:prSet presAssocID="{C09F6A3B-7398-4164-A18E-31AF5CD23703}" presName="spacer" presStyleCnt="0"/>
      <dgm:spPr/>
    </dgm:pt>
    <dgm:pt modelId="{24F5F066-1DC7-47D4-B923-417441FC33A4}" type="pres">
      <dgm:prSet presAssocID="{AB3F7B31-F6B9-46E6-9400-B18F4EB72B62}" presName="comp" presStyleCnt="0"/>
      <dgm:spPr/>
    </dgm:pt>
    <dgm:pt modelId="{FED7FC2D-1CC3-4726-A349-7BD93BCFEC4F}" type="pres">
      <dgm:prSet presAssocID="{AB3F7B31-F6B9-46E6-9400-B18F4EB72B62}" presName="box" presStyleLbl="node1" presStyleIdx="1" presStyleCnt="3" custLinFactNeighborY="2501"/>
      <dgm:spPr/>
      <dgm:t>
        <a:bodyPr/>
        <a:lstStyle/>
        <a:p>
          <a:endParaRPr lang="ru-RU"/>
        </a:p>
      </dgm:t>
    </dgm:pt>
    <dgm:pt modelId="{F4EA95AA-D89F-4604-9C48-95EEEF3C163D}" type="pres">
      <dgm:prSet presAssocID="{AB3F7B31-F6B9-46E6-9400-B18F4EB72B6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9CD245-A07D-4BEC-9BD0-2EF7A50B5696}" type="pres">
      <dgm:prSet presAssocID="{AB3F7B31-F6B9-46E6-9400-B18F4EB72B6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41524-3E2C-4EB8-B59E-2B0C70D0E380}" type="pres">
      <dgm:prSet presAssocID="{C71D6EE8-AC18-4EF9-A64A-21BE46334EA9}" presName="spacer" presStyleCnt="0"/>
      <dgm:spPr/>
    </dgm:pt>
    <dgm:pt modelId="{E29C3512-488B-4F1A-95D8-E417DBEA68F0}" type="pres">
      <dgm:prSet presAssocID="{7D4272AD-3489-4A15-9551-8CAE1DA28C94}" presName="comp" presStyleCnt="0"/>
      <dgm:spPr/>
    </dgm:pt>
    <dgm:pt modelId="{E50B832E-4324-450C-8326-670284E99E4B}" type="pres">
      <dgm:prSet presAssocID="{7D4272AD-3489-4A15-9551-8CAE1DA28C94}" presName="box" presStyleLbl="node1" presStyleIdx="2" presStyleCnt="3"/>
      <dgm:spPr/>
      <dgm:t>
        <a:bodyPr/>
        <a:lstStyle/>
        <a:p>
          <a:endParaRPr lang="ru-RU"/>
        </a:p>
      </dgm:t>
    </dgm:pt>
    <dgm:pt modelId="{F6DB2387-25BF-460C-83D8-6E41DD131EB4}" type="pres">
      <dgm:prSet presAssocID="{7D4272AD-3489-4A15-9551-8CAE1DA28C94}" presName="img" presStyleLbl="fgImgPlace1" presStyleIdx="2" presStyleCnt="3" custLinFactNeighborX="1413" custLinFactNeighborY="7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0E5FA9-41E2-4217-B4E8-D280A070F5FA}" type="pres">
      <dgm:prSet presAssocID="{7D4272AD-3489-4A15-9551-8CAE1DA28C9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65DBBE-09CE-4D7D-B4C0-6324D7E76500}" type="presOf" srcId="{DF844DD9-EC30-41FE-949A-5C0999235234}" destId="{243E854A-35C9-4C85-8A77-A019BE81F003}" srcOrd="1" destOrd="2" presId="urn:microsoft.com/office/officeart/2005/8/layout/vList4#1"/>
    <dgm:cxn modelId="{AE45A44C-4D03-40DE-AC4B-09AC46B2CAD4}" type="presOf" srcId="{DEA069E8-84FC-4A11-B4BA-C89295DC41B1}" destId="{E50B832E-4324-450C-8326-670284E99E4B}" srcOrd="0" destOrd="1" presId="urn:microsoft.com/office/officeart/2005/8/layout/vList4#1"/>
    <dgm:cxn modelId="{287BD8EE-E83E-466A-8C51-62EDDCC27005}" srcId="{E2AB7D52-16F5-48A6-A65B-851A7D499620}" destId="{B5C25314-76EA-4446-BD28-35B5CEB5E3C7}" srcOrd="0" destOrd="0" parTransId="{14ACA8E6-7FCA-4C96-A7B8-0EB511318034}" sibTransId="{620E0FAC-E3A3-4AF7-A150-4086B2D06820}"/>
    <dgm:cxn modelId="{556A57D4-C455-4EC5-BC47-F8F423C4F157}" type="presOf" srcId="{DF844DD9-EC30-41FE-949A-5C0999235234}" destId="{BDED3963-8ABE-47E3-B233-B019B2698266}" srcOrd="0" destOrd="2" presId="urn:microsoft.com/office/officeart/2005/8/layout/vList4#1"/>
    <dgm:cxn modelId="{918ACC33-8A25-460A-8184-D08F07A3C95B}" type="presOf" srcId="{0A048A52-74ED-4AF2-954F-862623DEAF14}" destId="{57767E5A-C334-43BE-A45D-125F4EB37414}" srcOrd="0" destOrd="0" presId="urn:microsoft.com/office/officeart/2005/8/layout/vList4#1"/>
    <dgm:cxn modelId="{9E59B491-72EC-4149-A4BE-983C23ECD147}" srcId="{0A048A52-74ED-4AF2-954F-862623DEAF14}" destId="{E2AB7D52-16F5-48A6-A65B-851A7D499620}" srcOrd="0" destOrd="0" parTransId="{596D5E1F-57AD-4705-94C5-1C6BEB1FF3E8}" sibTransId="{C09F6A3B-7398-4164-A18E-31AF5CD23703}"/>
    <dgm:cxn modelId="{D367FE97-457D-4E0D-B98B-B66E541C5F99}" type="presOf" srcId="{B5C25314-76EA-4446-BD28-35B5CEB5E3C7}" destId="{BDED3963-8ABE-47E3-B233-B019B2698266}" srcOrd="0" destOrd="1" presId="urn:microsoft.com/office/officeart/2005/8/layout/vList4#1"/>
    <dgm:cxn modelId="{EE729408-C29F-4B88-8D35-3F6370D27708}" type="presOf" srcId="{B5C25314-76EA-4446-BD28-35B5CEB5E3C7}" destId="{243E854A-35C9-4C85-8A77-A019BE81F003}" srcOrd="1" destOrd="1" presId="urn:microsoft.com/office/officeart/2005/8/layout/vList4#1"/>
    <dgm:cxn modelId="{9674EEC1-6B8C-4881-B187-7245F7D7A48E}" srcId="{E2AB7D52-16F5-48A6-A65B-851A7D499620}" destId="{DF844DD9-EC30-41FE-949A-5C0999235234}" srcOrd="1" destOrd="0" parTransId="{27071122-702A-467F-B8C7-59C7B6B44B0C}" sibTransId="{55BA1E5F-FB7C-46A0-804F-59FB9C2F73EB}"/>
    <dgm:cxn modelId="{59C72157-BEDB-43FF-83D5-DB3E80C5E884}" type="presOf" srcId="{A55C1EC8-295D-45EE-92C8-C4622F3D6C5B}" destId="{FED7FC2D-1CC3-4726-A349-7BD93BCFEC4F}" srcOrd="0" destOrd="2" presId="urn:microsoft.com/office/officeart/2005/8/layout/vList4#1"/>
    <dgm:cxn modelId="{8CC94A89-D756-4F44-860B-3B3EECDD163A}" type="presOf" srcId="{DEA069E8-84FC-4A11-B4BA-C89295DC41B1}" destId="{060E5FA9-41E2-4217-B4E8-D280A070F5FA}" srcOrd="1" destOrd="1" presId="urn:microsoft.com/office/officeart/2005/8/layout/vList4#1"/>
    <dgm:cxn modelId="{E00C04C1-30F4-4F22-B378-E4F1B85A4BFE}" srcId="{E2AB7D52-16F5-48A6-A65B-851A7D499620}" destId="{D2A220A4-AA30-4D60-BEE6-DB879E119EDD}" srcOrd="2" destOrd="0" parTransId="{13EDE313-4285-4AAF-AD5F-2CEEF198A842}" sibTransId="{1A609951-F04A-4E6A-AF1F-85ED972B65F7}"/>
    <dgm:cxn modelId="{B9CFDA30-2A08-4731-8448-30DE19C61A27}" srcId="{AB3F7B31-F6B9-46E6-9400-B18F4EB72B62}" destId="{E8599B26-035D-4F5E-807C-15A1ABE0EB91}" srcOrd="0" destOrd="0" parTransId="{E2511BDC-5798-4E91-A59D-A92260652075}" sibTransId="{5FD3B522-48FA-4453-80CD-8EC5588E8488}"/>
    <dgm:cxn modelId="{1988DA21-F6ED-4531-A1B5-A5ED832FA041}" type="presOf" srcId="{E8599B26-035D-4F5E-807C-15A1ABE0EB91}" destId="{FED7FC2D-1CC3-4726-A349-7BD93BCFEC4F}" srcOrd="0" destOrd="1" presId="urn:microsoft.com/office/officeart/2005/8/layout/vList4#1"/>
    <dgm:cxn modelId="{27002867-59BE-45E0-9CE9-2AA0F79CE740}" type="presOf" srcId="{E8599B26-035D-4F5E-807C-15A1ABE0EB91}" destId="{FA9CD245-A07D-4BEC-9BD0-2EF7A50B5696}" srcOrd="1" destOrd="1" presId="urn:microsoft.com/office/officeart/2005/8/layout/vList4#1"/>
    <dgm:cxn modelId="{7F3C75A7-8FDF-41BC-BDF5-4B274BB2783F}" srcId="{0A048A52-74ED-4AF2-954F-862623DEAF14}" destId="{AB3F7B31-F6B9-46E6-9400-B18F4EB72B62}" srcOrd="1" destOrd="0" parTransId="{55A27FD2-D7B7-4F24-9F41-5E2254863C21}" sibTransId="{C71D6EE8-AC18-4EF9-A64A-21BE46334EA9}"/>
    <dgm:cxn modelId="{1DC6444A-E123-4550-A663-D527F1FE71AC}" type="presOf" srcId="{7D4272AD-3489-4A15-9551-8CAE1DA28C94}" destId="{060E5FA9-41E2-4217-B4E8-D280A070F5FA}" srcOrd="1" destOrd="0" presId="urn:microsoft.com/office/officeart/2005/8/layout/vList4#1"/>
    <dgm:cxn modelId="{88E59FD8-3CE7-4E13-979A-9AD17F226FAA}" type="presOf" srcId="{AB3F7B31-F6B9-46E6-9400-B18F4EB72B62}" destId="{FA9CD245-A07D-4BEC-9BD0-2EF7A50B5696}" srcOrd="1" destOrd="0" presId="urn:microsoft.com/office/officeart/2005/8/layout/vList4#1"/>
    <dgm:cxn modelId="{9C0EA324-2FAD-4024-B996-503D111921A2}" type="presOf" srcId="{E2AB7D52-16F5-48A6-A65B-851A7D499620}" destId="{243E854A-35C9-4C85-8A77-A019BE81F003}" srcOrd="1" destOrd="0" presId="urn:microsoft.com/office/officeart/2005/8/layout/vList4#1"/>
    <dgm:cxn modelId="{BFF6BDD3-0087-4482-BE37-A7EB078D4051}" srcId="{AB3F7B31-F6B9-46E6-9400-B18F4EB72B62}" destId="{A55C1EC8-295D-45EE-92C8-C4622F3D6C5B}" srcOrd="1" destOrd="0" parTransId="{0ABB2137-5EA6-4229-9BB4-0536ECDCAA1C}" sibTransId="{DC1BA549-9F5F-419D-9347-9812D5C3CE07}"/>
    <dgm:cxn modelId="{A283D64C-264F-45F4-AD0F-E9A476578019}" type="presOf" srcId="{7D4272AD-3489-4A15-9551-8CAE1DA28C94}" destId="{E50B832E-4324-450C-8326-670284E99E4B}" srcOrd="0" destOrd="0" presId="urn:microsoft.com/office/officeart/2005/8/layout/vList4#1"/>
    <dgm:cxn modelId="{F1F828D3-716F-405D-B50D-6AE82A959B73}" type="presOf" srcId="{A55C1EC8-295D-45EE-92C8-C4622F3D6C5B}" destId="{FA9CD245-A07D-4BEC-9BD0-2EF7A50B5696}" srcOrd="1" destOrd="2" presId="urn:microsoft.com/office/officeart/2005/8/layout/vList4#1"/>
    <dgm:cxn modelId="{3F8F67B3-E95D-4EC8-AE38-F320E6E75CFC}" type="presOf" srcId="{D2A220A4-AA30-4D60-BEE6-DB879E119EDD}" destId="{BDED3963-8ABE-47E3-B233-B019B2698266}" srcOrd="0" destOrd="3" presId="urn:microsoft.com/office/officeart/2005/8/layout/vList4#1"/>
    <dgm:cxn modelId="{5B8001F3-1A9B-4C87-9CF1-1CFC7ABBA3D2}" type="presOf" srcId="{E2AB7D52-16F5-48A6-A65B-851A7D499620}" destId="{BDED3963-8ABE-47E3-B233-B019B2698266}" srcOrd="0" destOrd="0" presId="urn:microsoft.com/office/officeart/2005/8/layout/vList4#1"/>
    <dgm:cxn modelId="{60789FCC-6C3D-4F1B-9260-E8BC751C08A7}" srcId="{0A048A52-74ED-4AF2-954F-862623DEAF14}" destId="{7D4272AD-3489-4A15-9551-8CAE1DA28C94}" srcOrd="2" destOrd="0" parTransId="{8CFEE235-7710-49E3-A9F4-D0D17852D0CB}" sibTransId="{9C1AF2B6-73E1-4A88-A887-8A8CD9CBB041}"/>
    <dgm:cxn modelId="{A2329C1C-84CB-4F4D-AA59-7A22861A12A3}" type="presOf" srcId="{D2A220A4-AA30-4D60-BEE6-DB879E119EDD}" destId="{243E854A-35C9-4C85-8A77-A019BE81F003}" srcOrd="1" destOrd="3" presId="urn:microsoft.com/office/officeart/2005/8/layout/vList4#1"/>
    <dgm:cxn modelId="{B646DC15-8F75-41B1-BECE-8F07B0BAFB56}" type="presOf" srcId="{AB3F7B31-F6B9-46E6-9400-B18F4EB72B62}" destId="{FED7FC2D-1CC3-4726-A349-7BD93BCFEC4F}" srcOrd="0" destOrd="0" presId="urn:microsoft.com/office/officeart/2005/8/layout/vList4#1"/>
    <dgm:cxn modelId="{E2D2EDC4-2E81-4088-843F-D5AAF7C44FC6}" srcId="{7D4272AD-3489-4A15-9551-8CAE1DA28C94}" destId="{DEA069E8-84FC-4A11-B4BA-C89295DC41B1}" srcOrd="0" destOrd="0" parTransId="{F47F505F-3B76-42B4-97E1-67B069C01136}" sibTransId="{1A6B7F09-E485-402E-BF93-F0632DCF9B94}"/>
    <dgm:cxn modelId="{3EEFBAD9-0A29-4BBA-9426-2F45EDE70ADF}" type="presParOf" srcId="{57767E5A-C334-43BE-A45D-125F4EB37414}" destId="{B10D6128-F675-43CF-80C3-41450060BBCC}" srcOrd="0" destOrd="0" presId="urn:microsoft.com/office/officeart/2005/8/layout/vList4#1"/>
    <dgm:cxn modelId="{7B077604-D16B-433F-8F3E-EC30A4516257}" type="presParOf" srcId="{B10D6128-F675-43CF-80C3-41450060BBCC}" destId="{BDED3963-8ABE-47E3-B233-B019B2698266}" srcOrd="0" destOrd="0" presId="urn:microsoft.com/office/officeart/2005/8/layout/vList4#1"/>
    <dgm:cxn modelId="{835C37B1-7C78-4062-B334-D63C977FCE93}" type="presParOf" srcId="{B10D6128-F675-43CF-80C3-41450060BBCC}" destId="{4DD50604-7724-4F52-9F2F-52405B1EAC9F}" srcOrd="1" destOrd="0" presId="urn:microsoft.com/office/officeart/2005/8/layout/vList4#1"/>
    <dgm:cxn modelId="{F33814F6-2B79-4B14-8A3A-499EDB534598}" type="presParOf" srcId="{B10D6128-F675-43CF-80C3-41450060BBCC}" destId="{243E854A-35C9-4C85-8A77-A019BE81F003}" srcOrd="2" destOrd="0" presId="urn:microsoft.com/office/officeart/2005/8/layout/vList4#1"/>
    <dgm:cxn modelId="{ABF61CD1-C3C5-41F9-87FF-346757388838}" type="presParOf" srcId="{57767E5A-C334-43BE-A45D-125F4EB37414}" destId="{9C18E336-FAD5-4B03-8A12-C9B563E66FB5}" srcOrd="1" destOrd="0" presId="urn:microsoft.com/office/officeart/2005/8/layout/vList4#1"/>
    <dgm:cxn modelId="{21D50D9D-3D7E-4831-9F85-24B294D13C46}" type="presParOf" srcId="{57767E5A-C334-43BE-A45D-125F4EB37414}" destId="{24F5F066-1DC7-47D4-B923-417441FC33A4}" srcOrd="2" destOrd="0" presId="urn:microsoft.com/office/officeart/2005/8/layout/vList4#1"/>
    <dgm:cxn modelId="{E1F941C6-C85F-4CD3-B059-64FA923E984B}" type="presParOf" srcId="{24F5F066-1DC7-47D4-B923-417441FC33A4}" destId="{FED7FC2D-1CC3-4726-A349-7BD93BCFEC4F}" srcOrd="0" destOrd="0" presId="urn:microsoft.com/office/officeart/2005/8/layout/vList4#1"/>
    <dgm:cxn modelId="{B34883B7-2AD5-48BE-AE21-522C2037D4EA}" type="presParOf" srcId="{24F5F066-1DC7-47D4-B923-417441FC33A4}" destId="{F4EA95AA-D89F-4604-9C48-95EEEF3C163D}" srcOrd="1" destOrd="0" presId="urn:microsoft.com/office/officeart/2005/8/layout/vList4#1"/>
    <dgm:cxn modelId="{9FC698F9-97C8-44D2-84B2-F8F5CA712325}" type="presParOf" srcId="{24F5F066-1DC7-47D4-B923-417441FC33A4}" destId="{FA9CD245-A07D-4BEC-9BD0-2EF7A50B5696}" srcOrd="2" destOrd="0" presId="urn:microsoft.com/office/officeart/2005/8/layout/vList4#1"/>
    <dgm:cxn modelId="{D001CBFD-FEE6-477B-94D9-27512E2804CC}" type="presParOf" srcId="{57767E5A-C334-43BE-A45D-125F4EB37414}" destId="{68D41524-3E2C-4EB8-B59E-2B0C70D0E380}" srcOrd="3" destOrd="0" presId="urn:microsoft.com/office/officeart/2005/8/layout/vList4#1"/>
    <dgm:cxn modelId="{C3F9463E-BFFC-48FE-A424-1A90C4DFC6E6}" type="presParOf" srcId="{57767E5A-C334-43BE-A45D-125F4EB37414}" destId="{E29C3512-488B-4F1A-95D8-E417DBEA68F0}" srcOrd="4" destOrd="0" presId="urn:microsoft.com/office/officeart/2005/8/layout/vList4#1"/>
    <dgm:cxn modelId="{E5BB7101-3B2D-403C-A2D9-05CB693E1A30}" type="presParOf" srcId="{E29C3512-488B-4F1A-95D8-E417DBEA68F0}" destId="{E50B832E-4324-450C-8326-670284E99E4B}" srcOrd="0" destOrd="0" presId="urn:microsoft.com/office/officeart/2005/8/layout/vList4#1"/>
    <dgm:cxn modelId="{63A6BDFC-0063-4406-A483-5F54D3775D62}" type="presParOf" srcId="{E29C3512-488B-4F1A-95D8-E417DBEA68F0}" destId="{F6DB2387-25BF-460C-83D8-6E41DD131EB4}" srcOrd="1" destOrd="0" presId="urn:microsoft.com/office/officeart/2005/8/layout/vList4#1"/>
    <dgm:cxn modelId="{20FE1B18-7A58-47B4-A215-F9DF3609C4EC}" type="presParOf" srcId="{E29C3512-488B-4F1A-95D8-E417DBEA68F0}" destId="{060E5FA9-41E2-4217-B4E8-D280A070F5FA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7A42E-BEAF-476E-8CB8-95442EEB773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18C349D-8C2F-4C8F-8C8A-E29A5A84ADA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r>
            <a:rPr lang="ru-RU" sz="1400" b="1" u="none" dirty="0" smtClean="0">
              <a:ln>
                <a:solidFill>
                  <a:srgbClr val="990099"/>
                </a:solidFill>
              </a:ln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География</a:t>
          </a:r>
          <a:endParaRPr lang="ru-RU" sz="1400" b="1" u="none" dirty="0">
            <a:ln>
              <a:solidFill>
                <a:srgbClr val="990099"/>
              </a:solidFill>
            </a:ln>
            <a:solidFill>
              <a:srgbClr val="FF5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8B361-DAF3-43F5-B0E6-28E9F8D07577}" type="parTrans" cxnId="{3D4F24DA-1426-4C0A-AD25-DB0CC520BA3C}">
      <dgm:prSet/>
      <dgm:spPr/>
      <dgm:t>
        <a:bodyPr/>
        <a:lstStyle/>
        <a:p>
          <a:endParaRPr lang="ru-RU"/>
        </a:p>
      </dgm:t>
    </dgm:pt>
    <dgm:pt modelId="{BC6FE0D4-A2A6-4384-861A-A226A64E3C68}" type="sibTrans" cxnId="{3D4F24DA-1426-4C0A-AD25-DB0CC520BA3C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BFFC5A33-EB67-4578-B853-D1E184FA047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Ближнее зарубежье</a:t>
          </a:r>
          <a:endParaRPr lang="ru-RU" sz="1400" b="1" dirty="0">
            <a:solidFill>
              <a:srgbClr val="FF5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7E726-93F4-41BD-9CAE-92963DBB758C}" type="parTrans" cxnId="{380FC15A-4A51-443E-9995-6F0551522C76}">
      <dgm:prSet/>
      <dgm:spPr/>
      <dgm:t>
        <a:bodyPr/>
        <a:lstStyle/>
        <a:p>
          <a:endParaRPr lang="ru-RU"/>
        </a:p>
      </dgm:t>
    </dgm:pt>
    <dgm:pt modelId="{C8BEF384-342A-44E1-9455-CCFB77C81C1D}" type="sibTrans" cxnId="{380FC15A-4A51-443E-9995-6F0551522C7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EA67E93-70D1-4149-897E-0501F8D39DA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Россия</a:t>
          </a:r>
          <a:endParaRPr lang="ru-RU" sz="1400" b="1" dirty="0">
            <a:solidFill>
              <a:srgbClr val="FF5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07ACC8-E02E-4197-B99D-5BA9AE75933D}" type="parTrans" cxnId="{4A13AA98-91CB-4569-A372-071D93FAC9EF}">
      <dgm:prSet/>
      <dgm:spPr/>
      <dgm:t>
        <a:bodyPr/>
        <a:lstStyle/>
        <a:p>
          <a:endParaRPr lang="ru-RU"/>
        </a:p>
      </dgm:t>
    </dgm:pt>
    <dgm:pt modelId="{2ED659AC-42AC-40CE-B10F-6438E19A9CD0}" type="sibTrans" cxnId="{4A13AA98-91CB-4569-A372-071D93FAC9EF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FFD79B9-06BE-4D61-AC89-6C7FD5419455}" type="pres">
      <dgm:prSet presAssocID="{BBF7A42E-BEAF-476E-8CB8-95442EEB773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AB343F-E943-4482-B69A-9CF3DB843EEA}" type="pres">
      <dgm:prSet presAssocID="{018C349D-8C2F-4C8F-8C8A-E29A5A84ADA8}" presName="gear1" presStyleLbl="node1" presStyleIdx="0" presStyleCnt="3" custScaleX="119913" custScaleY="121069" custLinFactNeighborX="-4989" custLinFactNeighborY="-4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6A825-5567-4EEC-8877-D2450D1FE6A2}" type="pres">
      <dgm:prSet presAssocID="{018C349D-8C2F-4C8F-8C8A-E29A5A84ADA8}" presName="gear1srcNode" presStyleLbl="node1" presStyleIdx="0" presStyleCnt="3"/>
      <dgm:spPr/>
      <dgm:t>
        <a:bodyPr/>
        <a:lstStyle/>
        <a:p>
          <a:endParaRPr lang="ru-RU"/>
        </a:p>
      </dgm:t>
    </dgm:pt>
    <dgm:pt modelId="{9AA436CE-D94B-4942-B2B6-25683D0F8166}" type="pres">
      <dgm:prSet presAssocID="{018C349D-8C2F-4C8F-8C8A-E29A5A84ADA8}" presName="gear1dstNode" presStyleLbl="node1" presStyleIdx="0" presStyleCnt="3"/>
      <dgm:spPr/>
      <dgm:t>
        <a:bodyPr/>
        <a:lstStyle/>
        <a:p>
          <a:endParaRPr lang="ru-RU"/>
        </a:p>
      </dgm:t>
    </dgm:pt>
    <dgm:pt modelId="{B410FE95-F148-4D6D-BDD7-BBA4DBC19A6E}" type="pres">
      <dgm:prSet presAssocID="{BFFC5A33-EB67-4578-B853-D1E184FA047D}" presName="gear2" presStyleLbl="node1" presStyleIdx="1" presStyleCnt="3" custScaleX="157173" custScaleY="157168" custLinFactNeighborX="-13027" custLinFactNeighborY="-98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90D1A-1A1F-4132-A5AA-3EFCC7555A6A}" type="pres">
      <dgm:prSet presAssocID="{BFFC5A33-EB67-4578-B853-D1E184FA047D}" presName="gear2srcNode" presStyleLbl="node1" presStyleIdx="1" presStyleCnt="3"/>
      <dgm:spPr/>
      <dgm:t>
        <a:bodyPr/>
        <a:lstStyle/>
        <a:p>
          <a:endParaRPr lang="ru-RU"/>
        </a:p>
      </dgm:t>
    </dgm:pt>
    <dgm:pt modelId="{4BB397B6-6A3C-4E29-A7AF-9C028D53DA80}" type="pres">
      <dgm:prSet presAssocID="{BFFC5A33-EB67-4578-B853-D1E184FA047D}" presName="gear2dstNode" presStyleLbl="node1" presStyleIdx="1" presStyleCnt="3"/>
      <dgm:spPr/>
      <dgm:t>
        <a:bodyPr/>
        <a:lstStyle/>
        <a:p>
          <a:endParaRPr lang="ru-RU"/>
        </a:p>
      </dgm:t>
    </dgm:pt>
    <dgm:pt modelId="{196E45B6-CF4D-4DE7-864D-68F668A838D9}" type="pres">
      <dgm:prSet presAssocID="{CEA67E93-70D1-4149-897E-0501F8D39DA2}" presName="gear3" presStyleLbl="node1" presStyleIdx="2" presStyleCnt="3" custLinFactNeighborX="7609" custLinFactNeighborY="1603"/>
      <dgm:spPr/>
      <dgm:t>
        <a:bodyPr/>
        <a:lstStyle/>
        <a:p>
          <a:endParaRPr lang="ru-RU"/>
        </a:p>
      </dgm:t>
    </dgm:pt>
    <dgm:pt modelId="{B148226F-0FD3-4731-B4DB-AFED3F58D5E9}" type="pres">
      <dgm:prSet presAssocID="{CEA67E93-70D1-4149-897E-0501F8D39D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2A48-23F6-4275-BFDA-13FFC0CBEFF8}" type="pres">
      <dgm:prSet presAssocID="{CEA67E93-70D1-4149-897E-0501F8D39DA2}" presName="gear3srcNode" presStyleLbl="node1" presStyleIdx="2" presStyleCnt="3"/>
      <dgm:spPr/>
      <dgm:t>
        <a:bodyPr/>
        <a:lstStyle/>
        <a:p>
          <a:endParaRPr lang="ru-RU"/>
        </a:p>
      </dgm:t>
    </dgm:pt>
    <dgm:pt modelId="{4431875F-A51A-4429-A3B2-7960D6E97BAB}" type="pres">
      <dgm:prSet presAssocID="{CEA67E93-70D1-4149-897E-0501F8D39DA2}" presName="gear3dstNode" presStyleLbl="node1" presStyleIdx="2" presStyleCnt="3"/>
      <dgm:spPr/>
      <dgm:t>
        <a:bodyPr/>
        <a:lstStyle/>
        <a:p>
          <a:endParaRPr lang="ru-RU"/>
        </a:p>
      </dgm:t>
    </dgm:pt>
    <dgm:pt modelId="{86B203F4-54D1-4FB7-8C46-A9F8455EA564}" type="pres">
      <dgm:prSet presAssocID="{BC6FE0D4-A2A6-4384-861A-A226A64E3C68}" presName="connector1" presStyleLbl="sibTrans2D1" presStyleIdx="0" presStyleCnt="3" custAng="12116070" custFlipVert="1" custScaleX="2164" custScaleY="6896" custLinFactNeighborX="-60652" custLinFactNeighborY="-140"/>
      <dgm:spPr/>
      <dgm:t>
        <a:bodyPr/>
        <a:lstStyle/>
        <a:p>
          <a:endParaRPr lang="ru-RU"/>
        </a:p>
      </dgm:t>
    </dgm:pt>
    <dgm:pt modelId="{5E926D53-6739-41AC-8480-C5CBEAF3711A}" type="pres">
      <dgm:prSet presAssocID="{C8BEF384-342A-44E1-9455-CCFB77C81C1D}" presName="connector2" presStyleLbl="sibTrans2D1" presStyleIdx="1" presStyleCnt="3" custAng="2167367" custLinFactNeighborX="-2644" custLinFactNeighborY="-24719"/>
      <dgm:spPr/>
      <dgm:t>
        <a:bodyPr/>
        <a:lstStyle/>
        <a:p>
          <a:endParaRPr lang="ru-RU"/>
        </a:p>
      </dgm:t>
    </dgm:pt>
    <dgm:pt modelId="{7012E094-5930-4611-BAAC-78FF10F3C6A8}" type="pres">
      <dgm:prSet presAssocID="{2ED659AC-42AC-40CE-B10F-6438E19A9CD0}" presName="connector3" presStyleLbl="sibTrans2D1" presStyleIdx="2" presStyleCnt="3" custAng="7541438" custLinFactNeighborX="22315" custLinFactNeighborY="32303"/>
      <dgm:spPr/>
      <dgm:t>
        <a:bodyPr/>
        <a:lstStyle/>
        <a:p>
          <a:endParaRPr lang="ru-RU"/>
        </a:p>
      </dgm:t>
    </dgm:pt>
  </dgm:ptLst>
  <dgm:cxnLst>
    <dgm:cxn modelId="{01B215B3-3E6C-4813-96F0-23FCA176DF5E}" type="presOf" srcId="{BBF7A42E-BEAF-476E-8CB8-95442EEB773E}" destId="{2FFD79B9-06BE-4D61-AC89-6C7FD5419455}" srcOrd="0" destOrd="0" presId="urn:microsoft.com/office/officeart/2005/8/layout/gear1"/>
    <dgm:cxn modelId="{4E78B61A-0ABB-43B2-9612-44A9E40B51E2}" type="presOf" srcId="{BFFC5A33-EB67-4578-B853-D1E184FA047D}" destId="{B410FE95-F148-4D6D-BDD7-BBA4DBC19A6E}" srcOrd="0" destOrd="0" presId="urn:microsoft.com/office/officeart/2005/8/layout/gear1"/>
    <dgm:cxn modelId="{58D5D605-53C7-421A-A4A2-88FD67AC66F7}" type="presOf" srcId="{CEA67E93-70D1-4149-897E-0501F8D39DA2}" destId="{615E2A48-23F6-4275-BFDA-13FFC0CBEFF8}" srcOrd="2" destOrd="0" presId="urn:microsoft.com/office/officeart/2005/8/layout/gear1"/>
    <dgm:cxn modelId="{DD961838-071B-4A26-B952-D5500496FBC3}" type="presOf" srcId="{BFFC5A33-EB67-4578-B853-D1E184FA047D}" destId="{4BB397B6-6A3C-4E29-A7AF-9C028D53DA80}" srcOrd="2" destOrd="0" presId="urn:microsoft.com/office/officeart/2005/8/layout/gear1"/>
    <dgm:cxn modelId="{56A6D6E9-C665-4904-B963-DDE9F08B2631}" type="presOf" srcId="{C8BEF384-342A-44E1-9455-CCFB77C81C1D}" destId="{5E926D53-6739-41AC-8480-C5CBEAF3711A}" srcOrd="0" destOrd="0" presId="urn:microsoft.com/office/officeart/2005/8/layout/gear1"/>
    <dgm:cxn modelId="{83DA3F83-B726-41F8-A45A-FFE44A6878FD}" type="presOf" srcId="{BFFC5A33-EB67-4578-B853-D1E184FA047D}" destId="{9C090D1A-1A1F-4132-A5AA-3EFCC7555A6A}" srcOrd="1" destOrd="0" presId="urn:microsoft.com/office/officeart/2005/8/layout/gear1"/>
    <dgm:cxn modelId="{1FFD8802-B1F1-4C1F-ADE5-5714A67E5CDC}" type="presOf" srcId="{CEA67E93-70D1-4149-897E-0501F8D39DA2}" destId="{4431875F-A51A-4429-A3B2-7960D6E97BAB}" srcOrd="3" destOrd="0" presId="urn:microsoft.com/office/officeart/2005/8/layout/gear1"/>
    <dgm:cxn modelId="{4A13AA98-91CB-4569-A372-071D93FAC9EF}" srcId="{BBF7A42E-BEAF-476E-8CB8-95442EEB773E}" destId="{CEA67E93-70D1-4149-897E-0501F8D39DA2}" srcOrd="2" destOrd="0" parTransId="{6B07ACC8-E02E-4197-B99D-5BA9AE75933D}" sibTransId="{2ED659AC-42AC-40CE-B10F-6438E19A9CD0}"/>
    <dgm:cxn modelId="{0511849F-085E-40A0-BF3C-737ED20AEF8B}" type="presOf" srcId="{018C349D-8C2F-4C8F-8C8A-E29A5A84ADA8}" destId="{FF56A825-5567-4EEC-8877-D2450D1FE6A2}" srcOrd="1" destOrd="0" presId="urn:microsoft.com/office/officeart/2005/8/layout/gear1"/>
    <dgm:cxn modelId="{3D4F24DA-1426-4C0A-AD25-DB0CC520BA3C}" srcId="{BBF7A42E-BEAF-476E-8CB8-95442EEB773E}" destId="{018C349D-8C2F-4C8F-8C8A-E29A5A84ADA8}" srcOrd="0" destOrd="0" parTransId="{E298B361-DAF3-43F5-B0E6-28E9F8D07577}" sibTransId="{BC6FE0D4-A2A6-4384-861A-A226A64E3C68}"/>
    <dgm:cxn modelId="{A1B8646C-76F0-47C2-A211-8C288E72922A}" type="presOf" srcId="{2ED659AC-42AC-40CE-B10F-6438E19A9CD0}" destId="{7012E094-5930-4611-BAAC-78FF10F3C6A8}" srcOrd="0" destOrd="0" presId="urn:microsoft.com/office/officeart/2005/8/layout/gear1"/>
    <dgm:cxn modelId="{83739851-B375-432E-BF64-6B5C2DFFF232}" type="presOf" srcId="{CEA67E93-70D1-4149-897E-0501F8D39DA2}" destId="{B148226F-0FD3-4731-B4DB-AFED3F58D5E9}" srcOrd="1" destOrd="0" presId="urn:microsoft.com/office/officeart/2005/8/layout/gear1"/>
    <dgm:cxn modelId="{380FC15A-4A51-443E-9995-6F0551522C76}" srcId="{BBF7A42E-BEAF-476E-8CB8-95442EEB773E}" destId="{BFFC5A33-EB67-4578-B853-D1E184FA047D}" srcOrd="1" destOrd="0" parTransId="{2B77E726-93F4-41BD-9CAE-92963DBB758C}" sibTransId="{C8BEF384-342A-44E1-9455-CCFB77C81C1D}"/>
    <dgm:cxn modelId="{BB8F1525-DB1E-4A6F-AC78-44CB50D8A4E3}" type="presOf" srcId="{BC6FE0D4-A2A6-4384-861A-A226A64E3C68}" destId="{86B203F4-54D1-4FB7-8C46-A9F8455EA564}" srcOrd="0" destOrd="0" presId="urn:microsoft.com/office/officeart/2005/8/layout/gear1"/>
    <dgm:cxn modelId="{6C48483E-B47F-455E-BB12-850AC3A850A6}" type="presOf" srcId="{018C349D-8C2F-4C8F-8C8A-E29A5A84ADA8}" destId="{9AA436CE-D94B-4942-B2B6-25683D0F8166}" srcOrd="2" destOrd="0" presId="urn:microsoft.com/office/officeart/2005/8/layout/gear1"/>
    <dgm:cxn modelId="{96C6D41D-9D72-4A21-B686-10FB0D7D2F60}" type="presOf" srcId="{018C349D-8C2F-4C8F-8C8A-E29A5A84ADA8}" destId="{BDAB343F-E943-4482-B69A-9CF3DB843EEA}" srcOrd="0" destOrd="0" presId="urn:microsoft.com/office/officeart/2005/8/layout/gear1"/>
    <dgm:cxn modelId="{AA3B6EC9-D342-4E61-BB59-8C027AB9B0B7}" type="presOf" srcId="{CEA67E93-70D1-4149-897E-0501F8D39DA2}" destId="{196E45B6-CF4D-4DE7-864D-68F668A838D9}" srcOrd="0" destOrd="0" presId="urn:microsoft.com/office/officeart/2005/8/layout/gear1"/>
    <dgm:cxn modelId="{A882FB69-9AA1-458E-AA1C-0871ECF3B211}" type="presParOf" srcId="{2FFD79B9-06BE-4D61-AC89-6C7FD5419455}" destId="{BDAB343F-E943-4482-B69A-9CF3DB843EEA}" srcOrd="0" destOrd="0" presId="urn:microsoft.com/office/officeart/2005/8/layout/gear1"/>
    <dgm:cxn modelId="{C8D3221C-6513-4A0C-A308-C863289C3AB5}" type="presParOf" srcId="{2FFD79B9-06BE-4D61-AC89-6C7FD5419455}" destId="{FF56A825-5567-4EEC-8877-D2450D1FE6A2}" srcOrd="1" destOrd="0" presId="urn:microsoft.com/office/officeart/2005/8/layout/gear1"/>
    <dgm:cxn modelId="{05C72D43-949F-44AC-92B3-E5157372C0AB}" type="presParOf" srcId="{2FFD79B9-06BE-4D61-AC89-6C7FD5419455}" destId="{9AA436CE-D94B-4942-B2B6-25683D0F8166}" srcOrd="2" destOrd="0" presId="urn:microsoft.com/office/officeart/2005/8/layout/gear1"/>
    <dgm:cxn modelId="{6F20743E-03B0-4A59-8A62-97B8D6F4D66C}" type="presParOf" srcId="{2FFD79B9-06BE-4D61-AC89-6C7FD5419455}" destId="{B410FE95-F148-4D6D-BDD7-BBA4DBC19A6E}" srcOrd="3" destOrd="0" presId="urn:microsoft.com/office/officeart/2005/8/layout/gear1"/>
    <dgm:cxn modelId="{1A50588F-418F-4BE8-B73A-B80ECF104B9E}" type="presParOf" srcId="{2FFD79B9-06BE-4D61-AC89-6C7FD5419455}" destId="{9C090D1A-1A1F-4132-A5AA-3EFCC7555A6A}" srcOrd="4" destOrd="0" presId="urn:microsoft.com/office/officeart/2005/8/layout/gear1"/>
    <dgm:cxn modelId="{FC447E44-7FA4-48F1-BDC0-B738F7FD03C7}" type="presParOf" srcId="{2FFD79B9-06BE-4D61-AC89-6C7FD5419455}" destId="{4BB397B6-6A3C-4E29-A7AF-9C028D53DA80}" srcOrd="5" destOrd="0" presId="urn:microsoft.com/office/officeart/2005/8/layout/gear1"/>
    <dgm:cxn modelId="{C530E405-7E5E-46E1-8B5A-A3FCC377CEA3}" type="presParOf" srcId="{2FFD79B9-06BE-4D61-AC89-6C7FD5419455}" destId="{196E45B6-CF4D-4DE7-864D-68F668A838D9}" srcOrd="6" destOrd="0" presId="urn:microsoft.com/office/officeart/2005/8/layout/gear1"/>
    <dgm:cxn modelId="{0B5EFA2B-32E8-4F0F-9C58-3BBE3219F2CE}" type="presParOf" srcId="{2FFD79B9-06BE-4D61-AC89-6C7FD5419455}" destId="{B148226F-0FD3-4731-B4DB-AFED3F58D5E9}" srcOrd="7" destOrd="0" presId="urn:microsoft.com/office/officeart/2005/8/layout/gear1"/>
    <dgm:cxn modelId="{A0DD5619-2897-43BA-99D7-5FB87B906092}" type="presParOf" srcId="{2FFD79B9-06BE-4D61-AC89-6C7FD5419455}" destId="{615E2A48-23F6-4275-BFDA-13FFC0CBEFF8}" srcOrd="8" destOrd="0" presId="urn:microsoft.com/office/officeart/2005/8/layout/gear1"/>
    <dgm:cxn modelId="{31D9D8BE-8D57-4513-AF8A-971344A8DECF}" type="presParOf" srcId="{2FFD79B9-06BE-4D61-AC89-6C7FD5419455}" destId="{4431875F-A51A-4429-A3B2-7960D6E97BAB}" srcOrd="9" destOrd="0" presId="urn:microsoft.com/office/officeart/2005/8/layout/gear1"/>
    <dgm:cxn modelId="{A8D502F9-6C2A-4F65-9F6F-EF32251D1DF5}" type="presParOf" srcId="{2FFD79B9-06BE-4D61-AC89-6C7FD5419455}" destId="{86B203F4-54D1-4FB7-8C46-A9F8455EA564}" srcOrd="10" destOrd="0" presId="urn:microsoft.com/office/officeart/2005/8/layout/gear1"/>
    <dgm:cxn modelId="{8DED63DD-75B0-4758-B3FB-E1AD3BC58E9E}" type="presParOf" srcId="{2FFD79B9-06BE-4D61-AC89-6C7FD5419455}" destId="{5E926D53-6739-41AC-8480-C5CBEAF3711A}" srcOrd="11" destOrd="0" presId="urn:microsoft.com/office/officeart/2005/8/layout/gear1"/>
    <dgm:cxn modelId="{03D65EA8-8DDB-442B-9B81-118D0DD11C8F}" type="presParOf" srcId="{2FFD79B9-06BE-4D61-AC89-6C7FD5419455}" destId="{7012E094-5930-4611-BAAC-78FF10F3C6A8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CEBBB-46FB-412D-B5DE-E5AB3F8099DC}" type="doc">
      <dgm:prSet loTypeId="urn:microsoft.com/office/officeart/2005/8/layout/radial4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4BFCF5-23A6-41DF-8D90-1FB753BBD95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Целевая аудитория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924DA2-0364-4A32-8457-3BB15C264736}" type="parTrans" cxnId="{C9DEBE69-AC98-4AFF-8A7E-1B107C52B3F8}">
      <dgm:prSet/>
      <dgm:spPr/>
      <dgm:t>
        <a:bodyPr/>
        <a:lstStyle/>
        <a:p>
          <a:endParaRPr lang="ru-RU"/>
        </a:p>
      </dgm:t>
    </dgm:pt>
    <dgm:pt modelId="{29256456-5C8C-4E83-9429-8079481A1F53}" type="sibTrans" cxnId="{C9DEBE69-AC98-4AFF-8A7E-1B107C52B3F8}">
      <dgm:prSet/>
      <dgm:spPr/>
      <dgm:t>
        <a:bodyPr/>
        <a:lstStyle/>
        <a:p>
          <a:endParaRPr lang="ru-RU"/>
        </a:p>
      </dgm:t>
    </dgm:pt>
    <dgm:pt modelId="{2F8E2F90-91FC-4F4C-AF0E-56CC08CDC84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Подростки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8B4B68-1EC3-43F7-A0E5-30BF34FF2021}" type="parTrans" cxnId="{DFBB9A9C-55D6-4CB5-8C4E-1CD6520C0D99}">
      <dgm:prSet/>
      <dgm:spPr/>
      <dgm:t>
        <a:bodyPr/>
        <a:lstStyle/>
        <a:p>
          <a:endParaRPr lang="ru-RU"/>
        </a:p>
      </dgm:t>
    </dgm:pt>
    <dgm:pt modelId="{9E4A3298-3D40-4FAC-A3C0-6B69E76976D3}" type="sibTrans" cxnId="{DFBB9A9C-55D6-4CB5-8C4E-1CD6520C0D99}">
      <dgm:prSet/>
      <dgm:spPr/>
      <dgm:t>
        <a:bodyPr/>
        <a:lstStyle/>
        <a:p>
          <a:endParaRPr lang="ru-RU"/>
        </a:p>
      </dgm:t>
    </dgm:pt>
    <dgm:pt modelId="{6899D318-8EFD-4293-94F0-907133676A7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D961A-4CBF-4C2E-9C9F-AB519E6E50E8}" type="parTrans" cxnId="{BC025B9C-9F17-4948-B088-2E0818F3E0BC}">
      <dgm:prSet/>
      <dgm:spPr/>
      <dgm:t>
        <a:bodyPr/>
        <a:lstStyle/>
        <a:p>
          <a:endParaRPr lang="ru-RU"/>
        </a:p>
      </dgm:t>
    </dgm:pt>
    <dgm:pt modelId="{3ECC6D6A-5A5E-4577-A2B1-2F9106C74E54}" type="sibTrans" cxnId="{BC025B9C-9F17-4948-B088-2E0818F3E0BC}">
      <dgm:prSet/>
      <dgm:spPr/>
      <dgm:t>
        <a:bodyPr/>
        <a:lstStyle/>
        <a:p>
          <a:endParaRPr lang="ru-RU"/>
        </a:p>
      </dgm:t>
    </dgm:pt>
    <dgm:pt modelId="{CE4D752B-6D86-4EA3-9DB2-B683E4E4C6A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Взрослые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92C298-63EC-4561-83A6-363B08752E8F}" type="parTrans" cxnId="{70DA8D33-DAA9-4BE4-9419-057365B65B28}">
      <dgm:prSet/>
      <dgm:spPr/>
      <dgm:t>
        <a:bodyPr/>
        <a:lstStyle/>
        <a:p>
          <a:endParaRPr lang="ru-RU"/>
        </a:p>
      </dgm:t>
    </dgm:pt>
    <dgm:pt modelId="{5E4D745F-CB18-4525-B7C3-21598464DE31}" type="sibTrans" cxnId="{70DA8D33-DAA9-4BE4-9419-057365B65B28}">
      <dgm:prSet/>
      <dgm:spPr/>
      <dgm:t>
        <a:bodyPr/>
        <a:lstStyle/>
        <a:p>
          <a:endParaRPr lang="ru-RU"/>
        </a:p>
      </dgm:t>
    </dgm:pt>
    <dgm:pt modelId="{AC8ED08A-C511-46B8-89E9-113EC849F942}">
      <dgm:prSet phldrT="[Текст]" custScaleX="71551" custScaleY="43731" custRadScaleRad="80489" custRadScaleInc="-4493"/>
      <dgm:spPr/>
      <dgm:t>
        <a:bodyPr/>
        <a:lstStyle/>
        <a:p>
          <a:endParaRPr lang="ru-RU"/>
        </a:p>
      </dgm:t>
    </dgm:pt>
    <dgm:pt modelId="{784E7771-9835-4461-B058-742A46FB5190}" type="parTrans" cxnId="{8B6C58AE-4E4C-4932-9921-22C3785307CB}">
      <dgm:prSet custScaleX="106798" custScaleY="47889" custLinFactNeighborX="10517" custLinFactNeighborY="37423"/>
      <dgm:spPr/>
      <dgm:t>
        <a:bodyPr/>
        <a:lstStyle/>
        <a:p>
          <a:endParaRPr lang="ru-RU"/>
        </a:p>
      </dgm:t>
    </dgm:pt>
    <dgm:pt modelId="{86E45D4C-7A8A-4564-A58A-90A2A2A0BC06}" type="sibTrans" cxnId="{8B6C58AE-4E4C-4932-9921-22C3785307CB}">
      <dgm:prSet/>
      <dgm:spPr/>
      <dgm:t>
        <a:bodyPr/>
        <a:lstStyle/>
        <a:p>
          <a:endParaRPr lang="ru-RU"/>
        </a:p>
      </dgm:t>
    </dgm:pt>
    <dgm:pt modelId="{C17B8E76-0B85-47DB-9DBB-5A035786C646}" type="pres">
      <dgm:prSet presAssocID="{28BCEBBB-46FB-412D-B5DE-E5AB3F8099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74467-7272-4400-AB1C-DE082B118FA2}" type="pres">
      <dgm:prSet presAssocID="{484BFCF5-23A6-41DF-8D90-1FB753BBD952}" presName="centerShape" presStyleLbl="node0" presStyleIdx="0" presStyleCnt="1"/>
      <dgm:spPr/>
      <dgm:t>
        <a:bodyPr/>
        <a:lstStyle/>
        <a:p>
          <a:endParaRPr lang="ru-RU"/>
        </a:p>
      </dgm:t>
    </dgm:pt>
    <dgm:pt modelId="{8932BB58-13A7-4881-A1FC-1A40540DB9C3}" type="pres">
      <dgm:prSet presAssocID="{C68B4B68-1EC3-43F7-A0E5-30BF34FF2021}" presName="parTrans" presStyleLbl="bgSibTrans2D1" presStyleIdx="0" presStyleCnt="3" custScaleX="106798" custScaleY="47889" custLinFactNeighborX="10517" custLinFactNeighborY="37423"/>
      <dgm:spPr/>
      <dgm:t>
        <a:bodyPr/>
        <a:lstStyle/>
        <a:p>
          <a:endParaRPr lang="ru-RU"/>
        </a:p>
      </dgm:t>
    </dgm:pt>
    <dgm:pt modelId="{9076A9E1-C418-468E-A88A-4E6C141FB3A3}" type="pres">
      <dgm:prSet presAssocID="{2F8E2F90-91FC-4F4C-AF0E-56CC08CDC840}" presName="node" presStyleLbl="node1" presStyleIdx="0" presStyleCnt="3" custScaleX="71551" custScaleY="43731" custRadScaleRad="80489" custRadScaleInc="-4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1E9F3-5F38-4084-94F8-216D46C6A602}" type="pres">
      <dgm:prSet presAssocID="{252D961A-4CBF-4C2E-9C9F-AB519E6E50E8}" presName="parTrans" presStyleLbl="bgSibTrans2D1" presStyleIdx="1" presStyleCnt="3" custScaleX="106877" custScaleY="42011" custLinFactNeighborX="2113" custLinFactNeighborY="45420"/>
      <dgm:spPr/>
      <dgm:t>
        <a:bodyPr/>
        <a:lstStyle/>
        <a:p>
          <a:endParaRPr lang="ru-RU"/>
        </a:p>
      </dgm:t>
    </dgm:pt>
    <dgm:pt modelId="{180EBC84-12D3-433F-A7D1-B9D64232D623}" type="pres">
      <dgm:prSet presAssocID="{6899D318-8EFD-4293-94F0-907133676A70}" presName="node" presStyleLbl="node1" presStyleIdx="1" presStyleCnt="3" custScaleX="61390" custScaleY="52595" custRadScaleRad="74806" custRadScaleInc="-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9479E-DF13-4DC9-8010-DE0FFCC9BEA7}" type="pres">
      <dgm:prSet presAssocID="{6F92C298-63EC-4561-83A6-363B08752E8F}" presName="parTrans" presStyleLbl="bgSibTrans2D1" presStyleIdx="2" presStyleCnt="3" custScaleX="87579" custScaleY="37657" custLinFactNeighborX="-17763" custLinFactNeighborY="27470"/>
      <dgm:spPr/>
      <dgm:t>
        <a:bodyPr/>
        <a:lstStyle/>
        <a:p>
          <a:endParaRPr lang="ru-RU"/>
        </a:p>
      </dgm:t>
    </dgm:pt>
    <dgm:pt modelId="{A57187E1-3827-4BB1-8753-2F2FFEFB7E79}" type="pres">
      <dgm:prSet presAssocID="{CE4D752B-6D86-4EA3-9DB2-B683E4E4C6AC}" presName="node" presStyleLbl="node1" presStyleIdx="2" presStyleCnt="3" custScaleX="69273" custScaleY="50726" custRadScaleRad="84141" custRadScaleInc="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06670-2153-4A21-BED0-BA13A04BEDA4}" type="presOf" srcId="{CE4D752B-6D86-4EA3-9DB2-B683E4E4C6AC}" destId="{A57187E1-3827-4BB1-8753-2F2FFEFB7E79}" srcOrd="0" destOrd="0" presId="urn:microsoft.com/office/officeart/2005/8/layout/radial4"/>
    <dgm:cxn modelId="{BC025B9C-9F17-4948-B088-2E0818F3E0BC}" srcId="{484BFCF5-23A6-41DF-8D90-1FB753BBD952}" destId="{6899D318-8EFD-4293-94F0-907133676A70}" srcOrd="1" destOrd="0" parTransId="{252D961A-4CBF-4C2E-9C9F-AB519E6E50E8}" sibTransId="{3ECC6D6A-5A5E-4577-A2B1-2F9106C74E54}"/>
    <dgm:cxn modelId="{7DE5538A-CD5D-428C-BCE7-7A59F4B81EBB}" type="presOf" srcId="{252D961A-4CBF-4C2E-9C9F-AB519E6E50E8}" destId="{E921E9F3-5F38-4084-94F8-216D46C6A602}" srcOrd="0" destOrd="0" presId="urn:microsoft.com/office/officeart/2005/8/layout/radial4"/>
    <dgm:cxn modelId="{C9DEBE69-AC98-4AFF-8A7E-1B107C52B3F8}" srcId="{28BCEBBB-46FB-412D-B5DE-E5AB3F8099DC}" destId="{484BFCF5-23A6-41DF-8D90-1FB753BBD952}" srcOrd="0" destOrd="0" parTransId="{21924DA2-0364-4A32-8457-3BB15C264736}" sibTransId="{29256456-5C8C-4E83-9429-8079481A1F53}"/>
    <dgm:cxn modelId="{70DA8D33-DAA9-4BE4-9419-057365B65B28}" srcId="{484BFCF5-23A6-41DF-8D90-1FB753BBD952}" destId="{CE4D752B-6D86-4EA3-9DB2-B683E4E4C6AC}" srcOrd="2" destOrd="0" parTransId="{6F92C298-63EC-4561-83A6-363B08752E8F}" sibTransId="{5E4D745F-CB18-4525-B7C3-21598464DE31}"/>
    <dgm:cxn modelId="{286B2B73-D779-468A-BEDE-BFA4FFCF02AF}" type="presOf" srcId="{C68B4B68-1EC3-43F7-A0E5-30BF34FF2021}" destId="{8932BB58-13A7-4881-A1FC-1A40540DB9C3}" srcOrd="0" destOrd="0" presId="urn:microsoft.com/office/officeart/2005/8/layout/radial4"/>
    <dgm:cxn modelId="{8B6C58AE-4E4C-4932-9921-22C3785307CB}" srcId="{28BCEBBB-46FB-412D-B5DE-E5AB3F8099DC}" destId="{AC8ED08A-C511-46B8-89E9-113EC849F942}" srcOrd="1" destOrd="0" parTransId="{784E7771-9835-4461-B058-742A46FB5190}" sibTransId="{86E45D4C-7A8A-4564-A58A-90A2A2A0BC06}"/>
    <dgm:cxn modelId="{80C6E449-87EB-421F-AC6C-C26489CE7A14}" type="presOf" srcId="{6899D318-8EFD-4293-94F0-907133676A70}" destId="{180EBC84-12D3-433F-A7D1-B9D64232D623}" srcOrd="0" destOrd="0" presId="urn:microsoft.com/office/officeart/2005/8/layout/radial4"/>
    <dgm:cxn modelId="{FE916FEC-57C7-488C-A03B-406F1D964000}" type="presOf" srcId="{484BFCF5-23A6-41DF-8D90-1FB753BBD952}" destId="{D4274467-7272-4400-AB1C-DE082B118FA2}" srcOrd="0" destOrd="0" presId="urn:microsoft.com/office/officeart/2005/8/layout/radial4"/>
    <dgm:cxn modelId="{FE0B904E-000A-46E7-A65D-4C547AFD9727}" type="presOf" srcId="{6F92C298-63EC-4561-83A6-363B08752E8F}" destId="{0109479E-DF13-4DC9-8010-DE0FFCC9BEA7}" srcOrd="0" destOrd="0" presId="urn:microsoft.com/office/officeart/2005/8/layout/radial4"/>
    <dgm:cxn modelId="{3FF89CC0-2209-4156-83F7-58C835FA70F0}" type="presOf" srcId="{28BCEBBB-46FB-412D-B5DE-E5AB3F8099DC}" destId="{C17B8E76-0B85-47DB-9DBB-5A035786C646}" srcOrd="0" destOrd="0" presId="urn:microsoft.com/office/officeart/2005/8/layout/radial4"/>
    <dgm:cxn modelId="{B58E88A1-152D-4966-9A6D-ACE68207C8BD}" type="presOf" srcId="{2F8E2F90-91FC-4F4C-AF0E-56CC08CDC840}" destId="{9076A9E1-C418-468E-A88A-4E6C141FB3A3}" srcOrd="0" destOrd="0" presId="urn:microsoft.com/office/officeart/2005/8/layout/radial4"/>
    <dgm:cxn modelId="{DFBB9A9C-55D6-4CB5-8C4E-1CD6520C0D99}" srcId="{484BFCF5-23A6-41DF-8D90-1FB753BBD952}" destId="{2F8E2F90-91FC-4F4C-AF0E-56CC08CDC840}" srcOrd="0" destOrd="0" parTransId="{C68B4B68-1EC3-43F7-A0E5-30BF34FF2021}" sibTransId="{9E4A3298-3D40-4FAC-A3C0-6B69E76976D3}"/>
    <dgm:cxn modelId="{23CEE111-AD71-4DA0-ADA9-5FA9C2A72796}" type="presParOf" srcId="{C17B8E76-0B85-47DB-9DBB-5A035786C646}" destId="{D4274467-7272-4400-AB1C-DE082B118FA2}" srcOrd="0" destOrd="0" presId="urn:microsoft.com/office/officeart/2005/8/layout/radial4"/>
    <dgm:cxn modelId="{1E78D2CE-BBAE-4180-B426-2D02A7C98723}" type="presParOf" srcId="{C17B8E76-0B85-47DB-9DBB-5A035786C646}" destId="{8932BB58-13A7-4881-A1FC-1A40540DB9C3}" srcOrd="1" destOrd="0" presId="urn:microsoft.com/office/officeart/2005/8/layout/radial4"/>
    <dgm:cxn modelId="{8C953814-23CC-4D49-9E08-53AC06A6B25B}" type="presParOf" srcId="{C17B8E76-0B85-47DB-9DBB-5A035786C646}" destId="{9076A9E1-C418-468E-A88A-4E6C141FB3A3}" srcOrd="2" destOrd="0" presId="urn:microsoft.com/office/officeart/2005/8/layout/radial4"/>
    <dgm:cxn modelId="{2DA95FF0-E71A-4B30-85CE-EE490141AC4B}" type="presParOf" srcId="{C17B8E76-0B85-47DB-9DBB-5A035786C646}" destId="{E921E9F3-5F38-4084-94F8-216D46C6A602}" srcOrd="3" destOrd="0" presId="urn:microsoft.com/office/officeart/2005/8/layout/radial4"/>
    <dgm:cxn modelId="{D0AE2EEE-C752-43F2-927B-AD2743EF2DB9}" type="presParOf" srcId="{C17B8E76-0B85-47DB-9DBB-5A035786C646}" destId="{180EBC84-12D3-433F-A7D1-B9D64232D623}" srcOrd="4" destOrd="0" presId="urn:microsoft.com/office/officeart/2005/8/layout/radial4"/>
    <dgm:cxn modelId="{71E0DCFD-1047-437B-95A6-72CAC47E1576}" type="presParOf" srcId="{C17B8E76-0B85-47DB-9DBB-5A035786C646}" destId="{0109479E-DF13-4DC9-8010-DE0FFCC9BEA7}" srcOrd="5" destOrd="0" presId="urn:microsoft.com/office/officeart/2005/8/layout/radial4"/>
    <dgm:cxn modelId="{58A692AE-DF8B-453D-84D8-1340AD454CE5}" type="presParOf" srcId="{C17B8E76-0B85-47DB-9DBB-5A035786C646}" destId="{A57187E1-3827-4BB1-8753-2F2FFEFB7E79}" srcOrd="6" destOrd="0" presId="urn:microsoft.com/office/officeart/2005/8/layout/radial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33D574-9F2D-48A7-8BE8-EAFB34EF5547}" type="doc">
      <dgm:prSet loTypeId="urn:microsoft.com/office/officeart/2005/8/layout/chevron1" loCatId="process" qsTypeId="urn:microsoft.com/office/officeart/2005/8/quickstyle/simple2" qsCatId="simple" csTypeId="urn:microsoft.com/office/officeart/2005/8/colors/colorful4" csCatId="colorful" phldr="1"/>
      <dgm:spPr/>
    </dgm:pt>
    <dgm:pt modelId="{D290C768-0253-459F-A65C-DCC8E79DDA7E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Реализовано</a:t>
          </a:r>
        </a:p>
        <a:p>
          <a:r>
            <a:rPr lang="ru-RU" sz="1600" b="1" dirty="0" smtClean="0"/>
            <a:t>897тов</a:t>
          </a:r>
          <a:r>
            <a:rPr lang="ru-RU" sz="1600" dirty="0" smtClean="0"/>
            <a:t>.</a:t>
          </a:r>
          <a:endParaRPr lang="ru-RU" sz="1600" dirty="0"/>
        </a:p>
      </dgm:t>
    </dgm:pt>
    <dgm:pt modelId="{6E50F0D5-47EB-4090-84D4-A9772E328571}" type="parTrans" cxnId="{7D26B18E-500F-4172-9835-FEB3F700E99A}">
      <dgm:prSet/>
      <dgm:spPr/>
      <dgm:t>
        <a:bodyPr/>
        <a:lstStyle/>
        <a:p>
          <a:endParaRPr lang="ru-RU"/>
        </a:p>
      </dgm:t>
    </dgm:pt>
    <dgm:pt modelId="{09C358E7-1DE4-4A82-BAE5-1A0AA6F32714}" type="sibTrans" cxnId="{7D26B18E-500F-4172-9835-FEB3F700E99A}">
      <dgm:prSet/>
      <dgm:spPr/>
      <dgm:t>
        <a:bodyPr/>
        <a:lstStyle/>
        <a:p>
          <a:endParaRPr lang="ru-RU"/>
        </a:p>
      </dgm:t>
    </dgm:pt>
    <dgm:pt modelId="{2052FACE-7839-48F8-B5EE-4E607FB2B93D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Получено в фонд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27 754 </a:t>
          </a:r>
          <a:r>
            <a:rPr lang="ru-RU" sz="1400" b="1" dirty="0" smtClean="0">
              <a:effectLst/>
            </a:rPr>
            <a:t>тыс.руб.</a:t>
          </a:r>
          <a:endParaRPr lang="ru-RU" sz="1400" b="1" dirty="0">
            <a:effectLst/>
          </a:endParaRPr>
        </a:p>
      </dgm:t>
    </dgm:pt>
    <dgm:pt modelId="{52E3B7BB-01D8-4E79-B8B2-4D4B94071470}" type="parTrans" cxnId="{6393E530-2A0F-43CB-B5D0-F4E8B4D045AC}">
      <dgm:prSet/>
      <dgm:spPr/>
      <dgm:t>
        <a:bodyPr/>
        <a:lstStyle/>
        <a:p>
          <a:endParaRPr lang="ru-RU"/>
        </a:p>
      </dgm:t>
    </dgm:pt>
    <dgm:pt modelId="{BB060DAE-718F-49EE-A37D-CCA7081B8164}" type="sibTrans" cxnId="{6393E530-2A0F-43CB-B5D0-F4E8B4D045AC}">
      <dgm:prSet/>
      <dgm:spPr/>
      <dgm:t>
        <a:bodyPr/>
        <a:lstStyle/>
        <a:p>
          <a:endParaRPr lang="ru-RU"/>
        </a:p>
      </dgm:t>
    </dgm:pt>
    <dgm:pt modelId="{3BB661AF-3C3D-4C51-929D-FCDC5178DA64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Приобретено книг</a:t>
          </a:r>
        </a:p>
        <a:p>
          <a:r>
            <a:rPr lang="ru-RU" sz="2000" b="1" dirty="0" smtClean="0"/>
            <a:t>689 шт.</a:t>
          </a:r>
          <a:endParaRPr lang="ru-RU" sz="2000" b="1" dirty="0"/>
        </a:p>
      </dgm:t>
    </dgm:pt>
    <dgm:pt modelId="{91948C9D-25EF-4D0F-8E7E-F26F13373372}" type="parTrans" cxnId="{21415D0B-E64B-4F59-872A-6CA534F418FB}">
      <dgm:prSet/>
      <dgm:spPr/>
      <dgm:t>
        <a:bodyPr/>
        <a:lstStyle/>
        <a:p>
          <a:endParaRPr lang="ru-RU"/>
        </a:p>
      </dgm:t>
    </dgm:pt>
    <dgm:pt modelId="{673DC098-A977-48A7-8134-D5CD82E33D7A}" type="sibTrans" cxnId="{21415D0B-E64B-4F59-872A-6CA534F418FB}">
      <dgm:prSet/>
      <dgm:spPr/>
      <dgm:t>
        <a:bodyPr/>
        <a:lstStyle/>
        <a:p>
          <a:endParaRPr lang="ru-RU"/>
        </a:p>
      </dgm:t>
    </dgm:pt>
    <dgm:pt modelId="{7348412C-1C5C-4AEE-A138-E2DEF11FE7CA}" type="pres">
      <dgm:prSet presAssocID="{A133D574-9F2D-48A7-8BE8-EAFB34EF5547}" presName="Name0" presStyleCnt="0">
        <dgm:presLayoutVars>
          <dgm:dir/>
          <dgm:animLvl val="lvl"/>
          <dgm:resizeHandles val="exact"/>
        </dgm:presLayoutVars>
      </dgm:prSet>
      <dgm:spPr/>
    </dgm:pt>
    <dgm:pt modelId="{1467017F-6365-4264-8D3C-2330EE9FDC86}" type="pres">
      <dgm:prSet presAssocID="{D290C768-0253-459F-A65C-DCC8E79DDA7E}" presName="parTxOnly" presStyleLbl="node1" presStyleIdx="0" presStyleCnt="3" custScaleY="100687" custLinFactNeighborX="-820" custLinFactNeighborY="3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DDE1F-0E81-4F57-8DD9-DD2AA5747985}" type="pres">
      <dgm:prSet presAssocID="{09C358E7-1DE4-4A82-BAE5-1A0AA6F32714}" presName="parTxOnlySpace" presStyleCnt="0"/>
      <dgm:spPr/>
    </dgm:pt>
    <dgm:pt modelId="{95A7FF90-95FB-4C96-8E3F-F518B2676295}" type="pres">
      <dgm:prSet presAssocID="{2052FACE-7839-48F8-B5EE-4E607FB2B93D}" presName="parTxOnly" presStyleLbl="node1" presStyleIdx="1" presStyleCnt="3" custScaleX="117966" custScaleY="129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74086-9F89-4C40-B94F-F9AF2FCD2317}" type="pres">
      <dgm:prSet presAssocID="{BB060DAE-718F-49EE-A37D-CCA7081B8164}" presName="parTxOnlySpace" presStyleCnt="0"/>
      <dgm:spPr/>
    </dgm:pt>
    <dgm:pt modelId="{2D557FF0-D3A8-4570-8544-C5F031AAED29}" type="pres">
      <dgm:prSet presAssocID="{3BB661AF-3C3D-4C51-929D-FCDC5178DA64}" presName="parTxOnly" presStyleLbl="node1" presStyleIdx="2" presStyleCnt="3" custScaleX="140948" custScaleY="1428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78455-A6D1-4911-82ED-D6CBF3D90BFF}" type="presOf" srcId="{2052FACE-7839-48F8-B5EE-4E607FB2B93D}" destId="{95A7FF90-95FB-4C96-8E3F-F518B2676295}" srcOrd="0" destOrd="0" presId="urn:microsoft.com/office/officeart/2005/8/layout/chevron1"/>
    <dgm:cxn modelId="{8C712D48-611C-4CD7-94F9-161BDCD27E0D}" type="presOf" srcId="{A133D574-9F2D-48A7-8BE8-EAFB34EF5547}" destId="{7348412C-1C5C-4AEE-A138-E2DEF11FE7CA}" srcOrd="0" destOrd="0" presId="urn:microsoft.com/office/officeart/2005/8/layout/chevron1"/>
    <dgm:cxn modelId="{6393E530-2A0F-43CB-B5D0-F4E8B4D045AC}" srcId="{A133D574-9F2D-48A7-8BE8-EAFB34EF5547}" destId="{2052FACE-7839-48F8-B5EE-4E607FB2B93D}" srcOrd="1" destOrd="0" parTransId="{52E3B7BB-01D8-4E79-B8B2-4D4B94071470}" sibTransId="{BB060DAE-718F-49EE-A37D-CCA7081B8164}"/>
    <dgm:cxn modelId="{62BE709B-DBC1-43D2-9AC1-EECBD3D9B036}" type="presOf" srcId="{3BB661AF-3C3D-4C51-929D-FCDC5178DA64}" destId="{2D557FF0-D3A8-4570-8544-C5F031AAED29}" srcOrd="0" destOrd="0" presId="urn:microsoft.com/office/officeart/2005/8/layout/chevron1"/>
    <dgm:cxn modelId="{21415D0B-E64B-4F59-872A-6CA534F418FB}" srcId="{A133D574-9F2D-48A7-8BE8-EAFB34EF5547}" destId="{3BB661AF-3C3D-4C51-929D-FCDC5178DA64}" srcOrd="2" destOrd="0" parTransId="{91948C9D-25EF-4D0F-8E7E-F26F13373372}" sibTransId="{673DC098-A977-48A7-8134-D5CD82E33D7A}"/>
    <dgm:cxn modelId="{8C258D52-21C6-4B10-8ADC-E0B83AC15D73}" type="presOf" srcId="{D290C768-0253-459F-A65C-DCC8E79DDA7E}" destId="{1467017F-6365-4264-8D3C-2330EE9FDC86}" srcOrd="0" destOrd="0" presId="urn:microsoft.com/office/officeart/2005/8/layout/chevron1"/>
    <dgm:cxn modelId="{7D26B18E-500F-4172-9835-FEB3F700E99A}" srcId="{A133D574-9F2D-48A7-8BE8-EAFB34EF5547}" destId="{D290C768-0253-459F-A65C-DCC8E79DDA7E}" srcOrd="0" destOrd="0" parTransId="{6E50F0D5-47EB-4090-84D4-A9772E328571}" sibTransId="{09C358E7-1DE4-4A82-BAE5-1A0AA6F32714}"/>
    <dgm:cxn modelId="{390BACD6-6590-42E3-90F5-738BF65C9696}" type="presParOf" srcId="{7348412C-1C5C-4AEE-A138-E2DEF11FE7CA}" destId="{1467017F-6365-4264-8D3C-2330EE9FDC86}" srcOrd="0" destOrd="0" presId="urn:microsoft.com/office/officeart/2005/8/layout/chevron1"/>
    <dgm:cxn modelId="{DBAE4646-A025-4A07-903E-E47075D9039B}" type="presParOf" srcId="{7348412C-1C5C-4AEE-A138-E2DEF11FE7CA}" destId="{511DDE1F-0E81-4F57-8DD9-DD2AA5747985}" srcOrd="1" destOrd="0" presId="urn:microsoft.com/office/officeart/2005/8/layout/chevron1"/>
    <dgm:cxn modelId="{0862E436-ACAA-472C-9BA7-D2EA4B3AEF6D}" type="presParOf" srcId="{7348412C-1C5C-4AEE-A138-E2DEF11FE7CA}" destId="{95A7FF90-95FB-4C96-8E3F-F518B2676295}" srcOrd="2" destOrd="0" presId="urn:microsoft.com/office/officeart/2005/8/layout/chevron1"/>
    <dgm:cxn modelId="{D0281A00-3366-4E46-99AD-EB257B8AEF3B}" type="presParOf" srcId="{7348412C-1C5C-4AEE-A138-E2DEF11FE7CA}" destId="{34474086-9F89-4C40-B94F-F9AF2FCD2317}" srcOrd="3" destOrd="0" presId="urn:microsoft.com/office/officeart/2005/8/layout/chevron1"/>
    <dgm:cxn modelId="{35E514CD-44C9-4E16-AFAE-BB77F5441285}" type="presParOf" srcId="{7348412C-1C5C-4AEE-A138-E2DEF11FE7CA}" destId="{2D557FF0-D3A8-4570-8544-C5F031AAED29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B27A86-02DC-415E-9EEF-882D5B6D837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1A450FF-C891-467E-9189-62A77F50754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5A9350E-B8AF-4F86-A372-8B23E20E7D0F}" type="parTrans" cxnId="{6AAB4EE4-5531-4A17-B256-BD9FA574C805}">
      <dgm:prSet/>
      <dgm:spPr/>
      <dgm:t>
        <a:bodyPr/>
        <a:lstStyle/>
        <a:p>
          <a:endParaRPr lang="ru-RU"/>
        </a:p>
      </dgm:t>
    </dgm:pt>
    <dgm:pt modelId="{2BB5C76F-9202-4683-B7A9-9F90D2C2E9FF}" type="sibTrans" cxnId="{6AAB4EE4-5531-4A17-B256-BD9FA574C805}">
      <dgm:prSet/>
      <dgm:spPr/>
      <dgm:t>
        <a:bodyPr/>
        <a:lstStyle/>
        <a:p>
          <a:endParaRPr lang="ru-RU"/>
        </a:p>
      </dgm:t>
    </dgm:pt>
    <dgm:pt modelId="{8E5AE35B-ABF0-47FD-B22B-BB13451F8C3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Объединение с социальным проектом «Сейчас я читаю»</a:t>
          </a:r>
          <a:endParaRPr lang="ru-RU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B67406-78F8-4C2B-B310-3688CEC38005}" type="parTrans" cxnId="{017A7430-719E-45A4-9DBC-E3B8F7B0FF70}">
      <dgm:prSet/>
      <dgm:spPr/>
      <dgm:t>
        <a:bodyPr/>
        <a:lstStyle/>
        <a:p>
          <a:endParaRPr lang="ru-RU"/>
        </a:p>
      </dgm:t>
    </dgm:pt>
    <dgm:pt modelId="{CAF831FC-36F1-4F7A-8686-AA1885A63223}" type="sibTrans" cxnId="{017A7430-719E-45A4-9DBC-E3B8F7B0FF70}">
      <dgm:prSet/>
      <dgm:spPr/>
      <dgm:t>
        <a:bodyPr/>
        <a:lstStyle/>
        <a:p>
          <a:endParaRPr lang="ru-RU"/>
        </a:p>
      </dgm:t>
    </dgm:pt>
    <dgm:pt modelId="{85EF2378-E9EA-4105-9158-5D42DC2C4929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8D34F6D-C872-4B9B-9089-DCE48C6F48B1}" type="parTrans" cxnId="{0DCA6AF6-9CD9-4C6C-98A0-BFB66D6C6B16}">
      <dgm:prSet/>
      <dgm:spPr/>
      <dgm:t>
        <a:bodyPr/>
        <a:lstStyle/>
        <a:p>
          <a:endParaRPr lang="ru-RU"/>
        </a:p>
      </dgm:t>
    </dgm:pt>
    <dgm:pt modelId="{643D7480-708C-4716-81F2-17F4E932E4FE}" type="sibTrans" cxnId="{0DCA6AF6-9CD9-4C6C-98A0-BFB66D6C6B16}">
      <dgm:prSet/>
      <dgm:spPr/>
      <dgm:t>
        <a:bodyPr/>
        <a:lstStyle/>
        <a:p>
          <a:endParaRPr lang="ru-RU"/>
        </a:p>
      </dgm:t>
    </dgm:pt>
    <dgm:pt modelId="{E4C7797F-8A33-47CC-A28E-FA987492A39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канала «Вслух» на </a:t>
          </a:r>
          <a:r>
            <a:rPr lang="ru-RU" b="1" dirty="0" err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видеохостинге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Youtube</a:t>
          </a:r>
          <a:endParaRPr lang="ru-RU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DA1211-0355-41F5-B9A9-AE89BCD07D6B}" type="parTrans" cxnId="{65937BD0-299C-4923-AF01-AEBC1FE06E4D}">
      <dgm:prSet/>
      <dgm:spPr/>
      <dgm:t>
        <a:bodyPr/>
        <a:lstStyle/>
        <a:p>
          <a:endParaRPr lang="ru-RU"/>
        </a:p>
      </dgm:t>
    </dgm:pt>
    <dgm:pt modelId="{7424ECE0-3804-41A3-AF6C-906DBD004A6F}" type="sibTrans" cxnId="{65937BD0-299C-4923-AF01-AEBC1FE06E4D}">
      <dgm:prSet/>
      <dgm:spPr/>
      <dgm:t>
        <a:bodyPr/>
        <a:lstStyle/>
        <a:p>
          <a:endParaRPr lang="ru-RU"/>
        </a:p>
      </dgm:t>
    </dgm:pt>
    <dgm:pt modelId="{BC697DE8-A874-4D30-AF22-3BE16ADBC25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082F7F6-63F4-4F78-B01A-44AD313CEAF7}" type="parTrans" cxnId="{5111CF91-78DC-4B6F-B403-B5D897108641}">
      <dgm:prSet/>
      <dgm:spPr/>
      <dgm:t>
        <a:bodyPr/>
        <a:lstStyle/>
        <a:p>
          <a:endParaRPr lang="ru-RU"/>
        </a:p>
      </dgm:t>
    </dgm:pt>
    <dgm:pt modelId="{508BBF74-0AB1-4E8D-9315-513CDFE9F8F4}" type="sibTrans" cxnId="{5111CF91-78DC-4B6F-B403-B5D897108641}">
      <dgm:prSet/>
      <dgm:spPr/>
      <dgm:t>
        <a:bodyPr/>
        <a:lstStyle/>
        <a:p>
          <a:endParaRPr lang="ru-RU"/>
        </a:p>
      </dgm:t>
    </dgm:pt>
    <dgm:pt modelId="{436B05F0-DCEF-4EFA-A7F3-B1BE06398E0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под эгидой проекта страницы «</a:t>
          </a:r>
          <a:r>
            <a:rPr lang="en-US" b="1" dirty="0" err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Strofa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в </a:t>
          </a:r>
          <a:r>
            <a:rPr lang="en-US" b="1" dirty="0" err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Instagram</a:t>
          </a:r>
          <a:endParaRPr lang="ru-RU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6D5EAA-296B-47AB-ADC2-3DDDA86136C1}" type="parTrans" cxnId="{6A13BA28-3B39-4F3B-B07F-C6A7DBC9194F}">
      <dgm:prSet/>
      <dgm:spPr/>
      <dgm:t>
        <a:bodyPr/>
        <a:lstStyle/>
        <a:p>
          <a:endParaRPr lang="ru-RU"/>
        </a:p>
      </dgm:t>
    </dgm:pt>
    <dgm:pt modelId="{954F9C61-69A8-4E50-91C2-1748D5BCE288}" type="sibTrans" cxnId="{6A13BA28-3B39-4F3B-B07F-C6A7DBC9194F}">
      <dgm:prSet/>
      <dgm:spPr/>
      <dgm:t>
        <a:bodyPr/>
        <a:lstStyle/>
        <a:p>
          <a:endParaRPr lang="ru-RU"/>
        </a:p>
      </dgm:t>
    </dgm:pt>
    <dgm:pt modelId="{5DCB0C1D-8BE4-4182-97C4-0E371D8F72DE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FFE14AF-43BE-4CD2-8651-9190F6446F97}" type="parTrans" cxnId="{4F1FA709-B7A1-41A9-AE5F-4A086B628ED6}">
      <dgm:prSet/>
      <dgm:spPr/>
      <dgm:t>
        <a:bodyPr/>
        <a:lstStyle/>
        <a:p>
          <a:endParaRPr lang="ru-RU"/>
        </a:p>
      </dgm:t>
    </dgm:pt>
    <dgm:pt modelId="{88F77C83-40DE-49C7-AA4C-38ED76E09DB9}" type="sibTrans" cxnId="{4F1FA709-B7A1-41A9-AE5F-4A086B628ED6}">
      <dgm:prSet/>
      <dgm:spPr/>
      <dgm:t>
        <a:bodyPr/>
        <a:lstStyle/>
        <a:p>
          <a:endParaRPr lang="ru-RU"/>
        </a:p>
      </dgm:t>
    </dgm:pt>
    <dgm:pt modelId="{85211E1A-1ED1-4500-ADF2-735BB7A58F18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страницы проекта в </a:t>
          </a:r>
          <a:r>
            <a:rPr lang="en-US" b="1" dirty="0" err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LiveJournal</a:t>
          </a:r>
          <a:endParaRPr lang="ru-RU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0216-EF41-4623-B3C0-C4D144C66219}" type="parTrans" cxnId="{D676333F-F561-430B-83C5-0B25D79AE141}">
      <dgm:prSet/>
      <dgm:spPr/>
      <dgm:t>
        <a:bodyPr/>
        <a:lstStyle/>
        <a:p>
          <a:endParaRPr lang="ru-RU"/>
        </a:p>
      </dgm:t>
    </dgm:pt>
    <dgm:pt modelId="{D09F745B-8691-4946-9C6E-430A634599AD}" type="sibTrans" cxnId="{D676333F-F561-430B-83C5-0B25D79AE141}">
      <dgm:prSet/>
      <dgm:spPr/>
      <dgm:t>
        <a:bodyPr/>
        <a:lstStyle/>
        <a:p>
          <a:endParaRPr lang="ru-RU"/>
        </a:p>
      </dgm:t>
    </dgm:pt>
    <dgm:pt modelId="{8C7E8901-87C2-44C1-86AE-878EB47FC1B6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48A538AC-DA3A-431B-B227-5B4A09B67A78}" type="parTrans" cxnId="{6785E837-035D-450D-B479-3E9471A6406D}">
      <dgm:prSet/>
      <dgm:spPr/>
      <dgm:t>
        <a:bodyPr/>
        <a:lstStyle/>
        <a:p>
          <a:endParaRPr lang="ru-RU"/>
        </a:p>
      </dgm:t>
    </dgm:pt>
    <dgm:pt modelId="{A80448DE-4681-47F9-8AF4-D0D833E7CD83}" type="sibTrans" cxnId="{6785E837-035D-450D-B479-3E9471A6406D}">
      <dgm:prSet/>
      <dgm:spPr/>
      <dgm:t>
        <a:bodyPr/>
        <a:lstStyle/>
        <a:p>
          <a:endParaRPr lang="ru-RU"/>
        </a:p>
      </dgm:t>
    </dgm:pt>
    <dgm:pt modelId="{86148E55-29FF-44C1-B308-94AC701F4963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Запуск новой </a:t>
          </a:r>
          <a:r>
            <a:rPr lang="ru-RU" b="1" dirty="0" err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дизайн-линейки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товаров проекта </a:t>
          </a:r>
          <a:endParaRPr lang="ru-RU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050196-1322-48FC-8ECF-42B514C07522}" type="parTrans" cxnId="{88CCB235-1C03-4147-A116-8BC02EF19F89}">
      <dgm:prSet/>
      <dgm:spPr/>
      <dgm:t>
        <a:bodyPr/>
        <a:lstStyle/>
        <a:p>
          <a:endParaRPr lang="ru-RU"/>
        </a:p>
      </dgm:t>
    </dgm:pt>
    <dgm:pt modelId="{96DF55BB-B316-4A29-88C7-BE1FE2D97EE4}" type="sibTrans" cxnId="{88CCB235-1C03-4147-A116-8BC02EF19F89}">
      <dgm:prSet/>
      <dgm:spPr/>
      <dgm:t>
        <a:bodyPr/>
        <a:lstStyle/>
        <a:p>
          <a:endParaRPr lang="ru-RU"/>
        </a:p>
      </dgm:t>
    </dgm:pt>
    <dgm:pt modelId="{2E957713-AFB0-49D7-A7F3-A1D195C11173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7527CF8D-77E6-430C-A30E-BE7CD78B14CA}" type="parTrans" cxnId="{4520ABE1-B831-44E7-882F-CDA5ED1D9E39}">
      <dgm:prSet/>
      <dgm:spPr/>
      <dgm:t>
        <a:bodyPr/>
        <a:lstStyle/>
        <a:p>
          <a:endParaRPr lang="ru-RU"/>
        </a:p>
      </dgm:t>
    </dgm:pt>
    <dgm:pt modelId="{DA169155-4AAC-4B22-BABD-8BE68D8457D3}" type="sibTrans" cxnId="{4520ABE1-B831-44E7-882F-CDA5ED1D9E39}">
      <dgm:prSet/>
      <dgm:spPr/>
      <dgm:t>
        <a:bodyPr/>
        <a:lstStyle/>
        <a:p>
          <a:endParaRPr lang="ru-RU"/>
        </a:p>
      </dgm:t>
    </dgm:pt>
    <dgm:pt modelId="{DCB15A89-0477-4F5C-9A34-2F2ED8C69CA0}">
      <dgm:prSet/>
      <dgm:spPr/>
      <dgm:t>
        <a:bodyPr/>
        <a:lstStyle/>
        <a:p>
          <a:r>
            <a:rPr lang="ru-RU" b="1" i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литературного </a:t>
          </a:r>
          <a:r>
            <a:rPr lang="ru-RU" b="1" i="0" dirty="0" err="1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квеста</a:t>
          </a:r>
          <a:r>
            <a:rPr lang="ru-RU" b="1" i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en-US" b="1" i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</a:t>
          </a:r>
          <a:r>
            <a:rPr lang="ru-RU" b="1" i="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Чтение» в ряде музеев Москвы</a:t>
          </a:r>
          <a:endParaRPr lang="ru-RU" b="1" i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4BC35D-344A-40C9-BF1E-ED862B3108E0}" type="parTrans" cxnId="{E4A4FEBD-2F8D-44AB-B26E-A8BF53F2CD6F}">
      <dgm:prSet/>
      <dgm:spPr/>
      <dgm:t>
        <a:bodyPr/>
        <a:lstStyle/>
        <a:p>
          <a:endParaRPr lang="ru-RU"/>
        </a:p>
      </dgm:t>
    </dgm:pt>
    <dgm:pt modelId="{1099C4E7-F686-4F96-A888-86E0B63F199C}" type="sibTrans" cxnId="{E4A4FEBD-2F8D-44AB-B26E-A8BF53F2CD6F}">
      <dgm:prSet/>
      <dgm:spPr/>
      <dgm:t>
        <a:bodyPr/>
        <a:lstStyle/>
        <a:p>
          <a:endParaRPr lang="ru-RU"/>
        </a:p>
      </dgm:t>
    </dgm:pt>
    <dgm:pt modelId="{15D0711E-88E4-419C-9A80-0EC1B6BBFE3A}">
      <dgm:prSet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08345AEE-B129-49AA-80D6-2BD96B1610E7}" type="parTrans" cxnId="{5BB129D9-AE2B-4E06-841E-7CD816EDC94F}">
      <dgm:prSet/>
      <dgm:spPr/>
      <dgm:t>
        <a:bodyPr/>
        <a:lstStyle/>
        <a:p>
          <a:endParaRPr lang="ru-RU"/>
        </a:p>
      </dgm:t>
    </dgm:pt>
    <dgm:pt modelId="{32B0C9E5-BC61-482B-85C9-29D5FDB17345}" type="sibTrans" cxnId="{5BB129D9-AE2B-4E06-841E-7CD816EDC94F}">
      <dgm:prSet/>
      <dgm:spPr/>
      <dgm:t>
        <a:bodyPr/>
        <a:lstStyle/>
        <a:p>
          <a:endParaRPr lang="ru-RU"/>
        </a:p>
      </dgm:t>
    </dgm:pt>
    <dgm:pt modelId="{ADB7B9D1-7FCD-46F8-AD35-BA5CBF782591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и проведение «Открытых поэтических микрофонов» в Москве </a:t>
          </a:r>
          <a:endParaRPr lang="ru-RU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60B49B-2C35-4278-B98F-84DF6F659CED}" type="parTrans" cxnId="{22D25108-ACFE-4A00-8C79-8B65A2190C10}">
      <dgm:prSet/>
      <dgm:spPr/>
      <dgm:t>
        <a:bodyPr/>
        <a:lstStyle/>
        <a:p>
          <a:endParaRPr lang="ru-RU"/>
        </a:p>
      </dgm:t>
    </dgm:pt>
    <dgm:pt modelId="{325952A3-0DB3-49A4-821E-FB994CC0FDC8}" type="sibTrans" cxnId="{22D25108-ACFE-4A00-8C79-8B65A2190C10}">
      <dgm:prSet/>
      <dgm:spPr/>
      <dgm:t>
        <a:bodyPr/>
        <a:lstStyle/>
        <a:p>
          <a:endParaRPr lang="ru-RU"/>
        </a:p>
      </dgm:t>
    </dgm:pt>
    <dgm:pt modelId="{6638EC9A-AF09-4DEB-8BF4-A5DB1EE0AB19}" type="pres">
      <dgm:prSet presAssocID="{FCB27A86-02DC-415E-9EEF-882D5B6D8379}" presName="linearFlow" presStyleCnt="0">
        <dgm:presLayoutVars>
          <dgm:dir/>
          <dgm:animLvl val="lvl"/>
          <dgm:resizeHandles val="exact"/>
        </dgm:presLayoutVars>
      </dgm:prSet>
      <dgm:spPr/>
    </dgm:pt>
    <dgm:pt modelId="{EFC27B82-8246-4FE0-ADC7-9CEC9D460EA6}" type="pres">
      <dgm:prSet presAssocID="{31A450FF-C891-467E-9189-62A77F507545}" presName="composite" presStyleCnt="0"/>
      <dgm:spPr/>
    </dgm:pt>
    <dgm:pt modelId="{D19C3432-4331-47FF-8270-77F9E2AFEEF8}" type="pres">
      <dgm:prSet presAssocID="{31A450FF-C891-467E-9189-62A77F507545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43629AA4-BA18-40ED-BF07-74507EEB8A60}" type="pres">
      <dgm:prSet presAssocID="{31A450FF-C891-467E-9189-62A77F50754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5A098-86C3-4A7D-B282-6A8A8F285C87}" type="pres">
      <dgm:prSet presAssocID="{2BB5C76F-9202-4683-B7A9-9F90D2C2E9FF}" presName="sp" presStyleCnt="0"/>
      <dgm:spPr/>
    </dgm:pt>
    <dgm:pt modelId="{8F82929D-E780-4C30-8EF3-A1A88A45CA3D}" type="pres">
      <dgm:prSet presAssocID="{85EF2378-E9EA-4105-9158-5D42DC2C4929}" presName="composite" presStyleCnt="0"/>
      <dgm:spPr/>
    </dgm:pt>
    <dgm:pt modelId="{E82B87C4-7A01-4A29-BB0C-D69ECEA99E21}" type="pres">
      <dgm:prSet presAssocID="{85EF2378-E9EA-4105-9158-5D42DC2C492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7B9D0-272E-469B-880C-B4FA76D61150}" type="pres">
      <dgm:prSet presAssocID="{85EF2378-E9EA-4105-9158-5D42DC2C492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28BAB-EE15-401B-9108-23D579BBC91B}" type="pres">
      <dgm:prSet presAssocID="{643D7480-708C-4716-81F2-17F4E932E4FE}" presName="sp" presStyleCnt="0"/>
      <dgm:spPr/>
    </dgm:pt>
    <dgm:pt modelId="{1B47BAB4-78CE-4F1D-A2D1-74FB79B4B5D1}" type="pres">
      <dgm:prSet presAssocID="{BC697DE8-A874-4D30-AF22-3BE16ADBC250}" presName="composite" presStyleCnt="0"/>
      <dgm:spPr/>
    </dgm:pt>
    <dgm:pt modelId="{3FE52B52-0061-4E9B-A7E9-4D4EBF5B7592}" type="pres">
      <dgm:prSet presAssocID="{BC697DE8-A874-4D30-AF22-3BE16ADBC250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7898D52C-FBDD-41CB-ABAE-C84F25AA5D40}" type="pres">
      <dgm:prSet presAssocID="{BC697DE8-A874-4D30-AF22-3BE16ADBC25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F4D90-A9C3-411B-AEE7-FB0657F4BF72}" type="pres">
      <dgm:prSet presAssocID="{508BBF74-0AB1-4E8D-9315-513CDFE9F8F4}" presName="sp" presStyleCnt="0"/>
      <dgm:spPr/>
    </dgm:pt>
    <dgm:pt modelId="{B4834ADB-DD2C-45FB-8D96-C76317307132}" type="pres">
      <dgm:prSet presAssocID="{5DCB0C1D-8BE4-4182-97C4-0E371D8F72DE}" presName="composite" presStyleCnt="0"/>
      <dgm:spPr/>
    </dgm:pt>
    <dgm:pt modelId="{D1E79BE3-D98C-4790-9AC4-70C1429DB0EC}" type="pres">
      <dgm:prSet presAssocID="{5DCB0C1D-8BE4-4182-97C4-0E371D8F72DE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1F18FF45-26CC-4F2E-B178-44A1080947A6}" type="pres">
      <dgm:prSet presAssocID="{5DCB0C1D-8BE4-4182-97C4-0E371D8F72DE}" presName="descendantText" presStyleLbl="alignAcc1" presStyleIdx="3" presStyleCnt="7">
        <dgm:presLayoutVars>
          <dgm:bulletEnabled val="1"/>
        </dgm:presLayoutVars>
      </dgm:prSet>
      <dgm:spPr/>
    </dgm:pt>
    <dgm:pt modelId="{B8EDFE99-60DD-4AAC-8B3D-1BD4DBA7D462}" type="pres">
      <dgm:prSet presAssocID="{88F77C83-40DE-49C7-AA4C-38ED76E09DB9}" presName="sp" presStyleCnt="0"/>
      <dgm:spPr/>
    </dgm:pt>
    <dgm:pt modelId="{9FD6E5B4-7B19-4C9B-AB44-BAF13C83193C}" type="pres">
      <dgm:prSet presAssocID="{8C7E8901-87C2-44C1-86AE-878EB47FC1B6}" presName="composite" presStyleCnt="0"/>
      <dgm:spPr/>
    </dgm:pt>
    <dgm:pt modelId="{29E66DE7-A1CF-49F4-B9C8-C3DF3BD3C6AE}" type="pres">
      <dgm:prSet presAssocID="{8C7E8901-87C2-44C1-86AE-878EB47FC1B6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8FDA38BA-2843-4EAC-BD39-B2187137F416}" type="pres">
      <dgm:prSet presAssocID="{8C7E8901-87C2-44C1-86AE-878EB47FC1B6}" presName="descendantText" presStyleLbl="alignAcc1" presStyleIdx="4" presStyleCnt="7">
        <dgm:presLayoutVars>
          <dgm:bulletEnabled val="1"/>
        </dgm:presLayoutVars>
      </dgm:prSet>
      <dgm:spPr/>
    </dgm:pt>
    <dgm:pt modelId="{8160904C-AA27-4975-9B15-982310C1188C}" type="pres">
      <dgm:prSet presAssocID="{A80448DE-4681-47F9-8AF4-D0D833E7CD83}" presName="sp" presStyleCnt="0"/>
      <dgm:spPr/>
    </dgm:pt>
    <dgm:pt modelId="{62CC80B8-00CF-40B5-AD13-EE244F2FB11E}" type="pres">
      <dgm:prSet presAssocID="{2E957713-AFB0-49D7-A7F3-A1D195C11173}" presName="composite" presStyleCnt="0"/>
      <dgm:spPr/>
    </dgm:pt>
    <dgm:pt modelId="{87A0BF6C-2AFD-4F61-98C9-092EB3BED7A9}" type="pres">
      <dgm:prSet presAssocID="{2E957713-AFB0-49D7-A7F3-A1D195C11173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B6B608AD-71E5-4B6B-9BE8-70F4FB04F156}" type="pres">
      <dgm:prSet presAssocID="{2E957713-AFB0-49D7-A7F3-A1D195C11173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145C7-7949-45CD-8A48-4F07AF68F740}" type="pres">
      <dgm:prSet presAssocID="{DA169155-4AAC-4B22-BABD-8BE68D8457D3}" presName="sp" presStyleCnt="0"/>
      <dgm:spPr/>
    </dgm:pt>
    <dgm:pt modelId="{F6A7F666-F4A1-47BD-BFD2-7DABB8A33A0C}" type="pres">
      <dgm:prSet presAssocID="{15D0711E-88E4-419C-9A80-0EC1B6BBFE3A}" presName="composite" presStyleCnt="0"/>
      <dgm:spPr/>
    </dgm:pt>
    <dgm:pt modelId="{D09895D4-4115-4DD2-865E-6CC014324B4A}" type="pres">
      <dgm:prSet presAssocID="{15D0711E-88E4-419C-9A80-0EC1B6BBFE3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2131282F-240B-4C16-BF17-1704C635813A}" type="pres">
      <dgm:prSet presAssocID="{15D0711E-88E4-419C-9A80-0EC1B6BBFE3A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22D25108-ACFE-4A00-8C79-8B65A2190C10}" srcId="{15D0711E-88E4-419C-9A80-0EC1B6BBFE3A}" destId="{ADB7B9D1-7FCD-46F8-AD35-BA5CBF782591}" srcOrd="0" destOrd="0" parTransId="{7260B49B-2C35-4278-B98F-84DF6F659CED}" sibTransId="{325952A3-0DB3-49A4-821E-FB994CC0FDC8}"/>
    <dgm:cxn modelId="{D3EC899B-40FE-4FD7-8E73-A691AACB8EC8}" type="presOf" srcId="{BC697DE8-A874-4D30-AF22-3BE16ADBC250}" destId="{3FE52B52-0061-4E9B-A7E9-4D4EBF5B7592}" srcOrd="0" destOrd="0" presId="urn:microsoft.com/office/officeart/2005/8/layout/chevron2"/>
    <dgm:cxn modelId="{6AAB4EE4-5531-4A17-B256-BD9FA574C805}" srcId="{FCB27A86-02DC-415E-9EEF-882D5B6D8379}" destId="{31A450FF-C891-467E-9189-62A77F507545}" srcOrd="0" destOrd="0" parTransId="{25A9350E-B8AF-4F86-A372-8B23E20E7D0F}" sibTransId="{2BB5C76F-9202-4683-B7A9-9F90D2C2E9FF}"/>
    <dgm:cxn modelId="{65937BD0-299C-4923-AF01-AEBC1FE06E4D}" srcId="{85EF2378-E9EA-4105-9158-5D42DC2C4929}" destId="{E4C7797F-8A33-47CC-A28E-FA987492A390}" srcOrd="0" destOrd="0" parTransId="{8DDA1211-0355-41F5-B9A9-AE89BCD07D6B}" sibTransId="{7424ECE0-3804-41A3-AF6C-906DBD004A6F}"/>
    <dgm:cxn modelId="{D676333F-F561-430B-83C5-0B25D79AE141}" srcId="{5DCB0C1D-8BE4-4182-97C4-0E371D8F72DE}" destId="{85211E1A-1ED1-4500-ADF2-735BB7A58F18}" srcOrd="0" destOrd="0" parTransId="{B2E60216-EF41-4623-B3C0-C4D144C66219}" sibTransId="{D09F745B-8691-4946-9C6E-430A634599AD}"/>
    <dgm:cxn modelId="{B2CAFD8E-B5AE-48DF-9CBE-1995763B146C}" type="presOf" srcId="{85211E1A-1ED1-4500-ADF2-735BB7A58F18}" destId="{1F18FF45-26CC-4F2E-B178-44A1080947A6}" srcOrd="0" destOrd="0" presId="urn:microsoft.com/office/officeart/2005/8/layout/chevron2"/>
    <dgm:cxn modelId="{120C905F-5220-4944-A684-53BFC8441A73}" type="presOf" srcId="{86148E55-29FF-44C1-B308-94AC701F4963}" destId="{8FDA38BA-2843-4EAC-BD39-B2187137F416}" srcOrd="0" destOrd="0" presId="urn:microsoft.com/office/officeart/2005/8/layout/chevron2"/>
    <dgm:cxn modelId="{537A9D35-2316-4A0F-9DEA-4CA430B705BB}" type="presOf" srcId="{31A450FF-C891-467E-9189-62A77F507545}" destId="{D19C3432-4331-47FF-8270-77F9E2AFEEF8}" srcOrd="0" destOrd="0" presId="urn:microsoft.com/office/officeart/2005/8/layout/chevron2"/>
    <dgm:cxn modelId="{6A13BA28-3B39-4F3B-B07F-C6A7DBC9194F}" srcId="{BC697DE8-A874-4D30-AF22-3BE16ADBC250}" destId="{436B05F0-DCEF-4EFA-A7F3-B1BE06398E06}" srcOrd="0" destOrd="0" parTransId="{B46D5EAA-296B-47AB-ADC2-3DDDA86136C1}" sibTransId="{954F9C61-69A8-4E50-91C2-1748D5BCE288}"/>
    <dgm:cxn modelId="{5BB129D9-AE2B-4E06-841E-7CD816EDC94F}" srcId="{FCB27A86-02DC-415E-9EEF-882D5B6D8379}" destId="{15D0711E-88E4-419C-9A80-0EC1B6BBFE3A}" srcOrd="6" destOrd="0" parTransId="{08345AEE-B129-49AA-80D6-2BD96B1610E7}" sibTransId="{32B0C9E5-BC61-482B-85C9-29D5FDB17345}"/>
    <dgm:cxn modelId="{4F1FA709-B7A1-41A9-AE5F-4A086B628ED6}" srcId="{FCB27A86-02DC-415E-9EEF-882D5B6D8379}" destId="{5DCB0C1D-8BE4-4182-97C4-0E371D8F72DE}" srcOrd="3" destOrd="0" parTransId="{5FFE14AF-43BE-4CD2-8651-9190F6446F97}" sibTransId="{88F77C83-40DE-49C7-AA4C-38ED76E09DB9}"/>
    <dgm:cxn modelId="{017A7430-719E-45A4-9DBC-E3B8F7B0FF70}" srcId="{31A450FF-C891-467E-9189-62A77F507545}" destId="{8E5AE35B-ABF0-47FD-B22B-BB13451F8C30}" srcOrd="0" destOrd="0" parTransId="{49B67406-78F8-4C2B-B310-3688CEC38005}" sibTransId="{CAF831FC-36F1-4F7A-8686-AA1885A63223}"/>
    <dgm:cxn modelId="{6C12AC85-1124-4C88-AEA3-1E89174A46A8}" type="presOf" srcId="{8E5AE35B-ABF0-47FD-B22B-BB13451F8C30}" destId="{43629AA4-BA18-40ED-BF07-74507EEB8A60}" srcOrd="0" destOrd="0" presId="urn:microsoft.com/office/officeart/2005/8/layout/chevron2"/>
    <dgm:cxn modelId="{93135762-C947-46E8-97FE-2337AE0377AB}" type="presOf" srcId="{DCB15A89-0477-4F5C-9A34-2F2ED8C69CA0}" destId="{B6B608AD-71E5-4B6B-9BE8-70F4FB04F156}" srcOrd="0" destOrd="0" presId="urn:microsoft.com/office/officeart/2005/8/layout/chevron2"/>
    <dgm:cxn modelId="{E4A4FEBD-2F8D-44AB-B26E-A8BF53F2CD6F}" srcId="{2E957713-AFB0-49D7-A7F3-A1D195C11173}" destId="{DCB15A89-0477-4F5C-9A34-2F2ED8C69CA0}" srcOrd="0" destOrd="0" parTransId="{3D4BC35D-344A-40C9-BF1E-ED862B3108E0}" sibTransId="{1099C4E7-F686-4F96-A888-86E0B63F199C}"/>
    <dgm:cxn modelId="{B3A0047F-EF93-40B5-A56B-7E9540E26FE6}" type="presOf" srcId="{85EF2378-E9EA-4105-9158-5D42DC2C4929}" destId="{E82B87C4-7A01-4A29-BB0C-D69ECEA99E21}" srcOrd="0" destOrd="0" presId="urn:microsoft.com/office/officeart/2005/8/layout/chevron2"/>
    <dgm:cxn modelId="{0DCA6AF6-9CD9-4C6C-98A0-BFB66D6C6B16}" srcId="{FCB27A86-02DC-415E-9EEF-882D5B6D8379}" destId="{85EF2378-E9EA-4105-9158-5D42DC2C4929}" srcOrd="1" destOrd="0" parTransId="{78D34F6D-C872-4B9B-9089-DCE48C6F48B1}" sibTransId="{643D7480-708C-4716-81F2-17F4E932E4FE}"/>
    <dgm:cxn modelId="{5111CF91-78DC-4B6F-B403-B5D897108641}" srcId="{FCB27A86-02DC-415E-9EEF-882D5B6D8379}" destId="{BC697DE8-A874-4D30-AF22-3BE16ADBC250}" srcOrd="2" destOrd="0" parTransId="{A082F7F6-63F4-4F78-B01A-44AD313CEAF7}" sibTransId="{508BBF74-0AB1-4E8D-9315-513CDFE9F8F4}"/>
    <dgm:cxn modelId="{6785E837-035D-450D-B479-3E9471A6406D}" srcId="{FCB27A86-02DC-415E-9EEF-882D5B6D8379}" destId="{8C7E8901-87C2-44C1-86AE-878EB47FC1B6}" srcOrd="4" destOrd="0" parTransId="{48A538AC-DA3A-431B-B227-5B4A09B67A78}" sibTransId="{A80448DE-4681-47F9-8AF4-D0D833E7CD83}"/>
    <dgm:cxn modelId="{DA443E4D-26E7-433C-99F9-0F60DA1EB859}" type="presOf" srcId="{E4C7797F-8A33-47CC-A28E-FA987492A390}" destId="{C407B9D0-272E-469B-880C-B4FA76D61150}" srcOrd="0" destOrd="0" presId="urn:microsoft.com/office/officeart/2005/8/layout/chevron2"/>
    <dgm:cxn modelId="{88CCB235-1C03-4147-A116-8BC02EF19F89}" srcId="{8C7E8901-87C2-44C1-86AE-878EB47FC1B6}" destId="{86148E55-29FF-44C1-B308-94AC701F4963}" srcOrd="0" destOrd="0" parTransId="{0F050196-1322-48FC-8ECF-42B514C07522}" sibTransId="{96DF55BB-B316-4A29-88C7-BE1FE2D97EE4}"/>
    <dgm:cxn modelId="{5685814A-8A82-4463-816F-C50059CB9C24}" type="presOf" srcId="{15D0711E-88E4-419C-9A80-0EC1B6BBFE3A}" destId="{D09895D4-4115-4DD2-865E-6CC014324B4A}" srcOrd="0" destOrd="0" presId="urn:microsoft.com/office/officeart/2005/8/layout/chevron2"/>
    <dgm:cxn modelId="{D46D1C99-3BEC-4640-BDAE-ACF260A927F0}" type="presOf" srcId="{FCB27A86-02DC-415E-9EEF-882D5B6D8379}" destId="{6638EC9A-AF09-4DEB-8BF4-A5DB1EE0AB19}" srcOrd="0" destOrd="0" presId="urn:microsoft.com/office/officeart/2005/8/layout/chevron2"/>
    <dgm:cxn modelId="{4520ABE1-B831-44E7-882F-CDA5ED1D9E39}" srcId="{FCB27A86-02DC-415E-9EEF-882D5B6D8379}" destId="{2E957713-AFB0-49D7-A7F3-A1D195C11173}" srcOrd="5" destOrd="0" parTransId="{7527CF8D-77E6-430C-A30E-BE7CD78B14CA}" sibTransId="{DA169155-4AAC-4B22-BABD-8BE68D8457D3}"/>
    <dgm:cxn modelId="{2955A33A-4F71-4C1B-81D8-9761BBFF6C1B}" type="presOf" srcId="{ADB7B9D1-7FCD-46F8-AD35-BA5CBF782591}" destId="{2131282F-240B-4C16-BF17-1704C635813A}" srcOrd="0" destOrd="0" presId="urn:microsoft.com/office/officeart/2005/8/layout/chevron2"/>
    <dgm:cxn modelId="{93945C28-61C7-44E2-84E0-85312FC40E57}" type="presOf" srcId="{8C7E8901-87C2-44C1-86AE-878EB47FC1B6}" destId="{29E66DE7-A1CF-49F4-B9C8-C3DF3BD3C6AE}" srcOrd="0" destOrd="0" presId="urn:microsoft.com/office/officeart/2005/8/layout/chevron2"/>
    <dgm:cxn modelId="{C4A8A280-0B0E-4186-869F-C4022B47BC39}" type="presOf" srcId="{436B05F0-DCEF-4EFA-A7F3-B1BE06398E06}" destId="{7898D52C-FBDD-41CB-ABAE-C84F25AA5D40}" srcOrd="0" destOrd="0" presId="urn:microsoft.com/office/officeart/2005/8/layout/chevron2"/>
    <dgm:cxn modelId="{58BC876F-8A9F-43CE-879A-D3A6296226FF}" type="presOf" srcId="{5DCB0C1D-8BE4-4182-97C4-0E371D8F72DE}" destId="{D1E79BE3-D98C-4790-9AC4-70C1429DB0EC}" srcOrd="0" destOrd="0" presId="urn:microsoft.com/office/officeart/2005/8/layout/chevron2"/>
    <dgm:cxn modelId="{1AFCB409-623D-48AD-A558-52569146FC7F}" type="presOf" srcId="{2E957713-AFB0-49D7-A7F3-A1D195C11173}" destId="{87A0BF6C-2AFD-4F61-98C9-092EB3BED7A9}" srcOrd="0" destOrd="0" presId="urn:microsoft.com/office/officeart/2005/8/layout/chevron2"/>
    <dgm:cxn modelId="{2976E0C7-99AD-46A6-8E06-D67117C2CF94}" type="presParOf" srcId="{6638EC9A-AF09-4DEB-8BF4-A5DB1EE0AB19}" destId="{EFC27B82-8246-4FE0-ADC7-9CEC9D460EA6}" srcOrd="0" destOrd="0" presId="urn:microsoft.com/office/officeart/2005/8/layout/chevron2"/>
    <dgm:cxn modelId="{E1137433-789D-4F2C-877C-421808CA473E}" type="presParOf" srcId="{EFC27B82-8246-4FE0-ADC7-9CEC9D460EA6}" destId="{D19C3432-4331-47FF-8270-77F9E2AFEEF8}" srcOrd="0" destOrd="0" presId="urn:microsoft.com/office/officeart/2005/8/layout/chevron2"/>
    <dgm:cxn modelId="{2B1E89C5-E7DD-48E2-B6A3-1B67982473D7}" type="presParOf" srcId="{EFC27B82-8246-4FE0-ADC7-9CEC9D460EA6}" destId="{43629AA4-BA18-40ED-BF07-74507EEB8A60}" srcOrd="1" destOrd="0" presId="urn:microsoft.com/office/officeart/2005/8/layout/chevron2"/>
    <dgm:cxn modelId="{8D08E2A5-FC88-44C1-AED1-53317385E13B}" type="presParOf" srcId="{6638EC9A-AF09-4DEB-8BF4-A5DB1EE0AB19}" destId="{A4A5A098-86C3-4A7D-B282-6A8A8F285C87}" srcOrd="1" destOrd="0" presId="urn:microsoft.com/office/officeart/2005/8/layout/chevron2"/>
    <dgm:cxn modelId="{53F6A79B-122C-4147-B1BE-C26F5DFB27B1}" type="presParOf" srcId="{6638EC9A-AF09-4DEB-8BF4-A5DB1EE0AB19}" destId="{8F82929D-E780-4C30-8EF3-A1A88A45CA3D}" srcOrd="2" destOrd="0" presId="urn:microsoft.com/office/officeart/2005/8/layout/chevron2"/>
    <dgm:cxn modelId="{A3A904C7-6848-405C-A32F-B38F703B8FF6}" type="presParOf" srcId="{8F82929D-E780-4C30-8EF3-A1A88A45CA3D}" destId="{E82B87C4-7A01-4A29-BB0C-D69ECEA99E21}" srcOrd="0" destOrd="0" presId="urn:microsoft.com/office/officeart/2005/8/layout/chevron2"/>
    <dgm:cxn modelId="{04AE22D0-8907-498D-AEAE-ABDD75A1E547}" type="presParOf" srcId="{8F82929D-E780-4C30-8EF3-A1A88A45CA3D}" destId="{C407B9D0-272E-469B-880C-B4FA76D61150}" srcOrd="1" destOrd="0" presId="urn:microsoft.com/office/officeart/2005/8/layout/chevron2"/>
    <dgm:cxn modelId="{B554CDEF-DAFE-408F-A8FD-6CE8DD386F6A}" type="presParOf" srcId="{6638EC9A-AF09-4DEB-8BF4-A5DB1EE0AB19}" destId="{A0428BAB-EE15-401B-9108-23D579BBC91B}" srcOrd="3" destOrd="0" presId="urn:microsoft.com/office/officeart/2005/8/layout/chevron2"/>
    <dgm:cxn modelId="{FF38B60A-644B-4761-BDD0-A0C8CEF51B7B}" type="presParOf" srcId="{6638EC9A-AF09-4DEB-8BF4-A5DB1EE0AB19}" destId="{1B47BAB4-78CE-4F1D-A2D1-74FB79B4B5D1}" srcOrd="4" destOrd="0" presId="urn:microsoft.com/office/officeart/2005/8/layout/chevron2"/>
    <dgm:cxn modelId="{8F3A0147-4190-4AD6-AB31-D01477CAF61F}" type="presParOf" srcId="{1B47BAB4-78CE-4F1D-A2D1-74FB79B4B5D1}" destId="{3FE52B52-0061-4E9B-A7E9-4D4EBF5B7592}" srcOrd="0" destOrd="0" presId="urn:microsoft.com/office/officeart/2005/8/layout/chevron2"/>
    <dgm:cxn modelId="{0FD5B73A-38E0-4963-953F-07AA3E68330A}" type="presParOf" srcId="{1B47BAB4-78CE-4F1D-A2D1-74FB79B4B5D1}" destId="{7898D52C-FBDD-41CB-ABAE-C84F25AA5D40}" srcOrd="1" destOrd="0" presId="urn:microsoft.com/office/officeart/2005/8/layout/chevron2"/>
    <dgm:cxn modelId="{D8060EBB-5BF7-4DCA-B4A6-0F311D8866DD}" type="presParOf" srcId="{6638EC9A-AF09-4DEB-8BF4-A5DB1EE0AB19}" destId="{5A6F4D90-A9C3-411B-AEE7-FB0657F4BF72}" srcOrd="5" destOrd="0" presId="urn:microsoft.com/office/officeart/2005/8/layout/chevron2"/>
    <dgm:cxn modelId="{E6E07307-B2E2-468E-9186-C4A9AF960A97}" type="presParOf" srcId="{6638EC9A-AF09-4DEB-8BF4-A5DB1EE0AB19}" destId="{B4834ADB-DD2C-45FB-8D96-C76317307132}" srcOrd="6" destOrd="0" presId="urn:microsoft.com/office/officeart/2005/8/layout/chevron2"/>
    <dgm:cxn modelId="{F04999C6-C89A-4EF4-A950-5E8B1766002D}" type="presParOf" srcId="{B4834ADB-DD2C-45FB-8D96-C76317307132}" destId="{D1E79BE3-D98C-4790-9AC4-70C1429DB0EC}" srcOrd="0" destOrd="0" presId="urn:microsoft.com/office/officeart/2005/8/layout/chevron2"/>
    <dgm:cxn modelId="{76E9BA1C-4B84-4B22-95F9-80C8567239DC}" type="presParOf" srcId="{B4834ADB-DD2C-45FB-8D96-C76317307132}" destId="{1F18FF45-26CC-4F2E-B178-44A1080947A6}" srcOrd="1" destOrd="0" presId="urn:microsoft.com/office/officeart/2005/8/layout/chevron2"/>
    <dgm:cxn modelId="{C0980A90-49F4-4DAB-89A7-0851CEB8B03A}" type="presParOf" srcId="{6638EC9A-AF09-4DEB-8BF4-A5DB1EE0AB19}" destId="{B8EDFE99-60DD-4AAC-8B3D-1BD4DBA7D462}" srcOrd="7" destOrd="0" presId="urn:microsoft.com/office/officeart/2005/8/layout/chevron2"/>
    <dgm:cxn modelId="{6CF178DC-75ED-48D0-B8D9-8086D579E3B8}" type="presParOf" srcId="{6638EC9A-AF09-4DEB-8BF4-A5DB1EE0AB19}" destId="{9FD6E5B4-7B19-4C9B-AB44-BAF13C83193C}" srcOrd="8" destOrd="0" presId="urn:microsoft.com/office/officeart/2005/8/layout/chevron2"/>
    <dgm:cxn modelId="{E181F3B4-5D02-44C8-BDED-6195ABA2D247}" type="presParOf" srcId="{9FD6E5B4-7B19-4C9B-AB44-BAF13C83193C}" destId="{29E66DE7-A1CF-49F4-B9C8-C3DF3BD3C6AE}" srcOrd="0" destOrd="0" presId="urn:microsoft.com/office/officeart/2005/8/layout/chevron2"/>
    <dgm:cxn modelId="{D7BAC84E-6DF0-4639-8238-A857F3C8B4C4}" type="presParOf" srcId="{9FD6E5B4-7B19-4C9B-AB44-BAF13C83193C}" destId="{8FDA38BA-2843-4EAC-BD39-B2187137F416}" srcOrd="1" destOrd="0" presId="urn:microsoft.com/office/officeart/2005/8/layout/chevron2"/>
    <dgm:cxn modelId="{316FF1B8-3F0E-4A92-97CC-EE9C3CB920E4}" type="presParOf" srcId="{6638EC9A-AF09-4DEB-8BF4-A5DB1EE0AB19}" destId="{8160904C-AA27-4975-9B15-982310C1188C}" srcOrd="9" destOrd="0" presId="urn:microsoft.com/office/officeart/2005/8/layout/chevron2"/>
    <dgm:cxn modelId="{9ED6FC07-3E6B-4525-8592-62A6D6B5E5FC}" type="presParOf" srcId="{6638EC9A-AF09-4DEB-8BF4-A5DB1EE0AB19}" destId="{62CC80B8-00CF-40B5-AD13-EE244F2FB11E}" srcOrd="10" destOrd="0" presId="urn:microsoft.com/office/officeart/2005/8/layout/chevron2"/>
    <dgm:cxn modelId="{9BD307CA-4450-4D14-AC7A-F4D735213170}" type="presParOf" srcId="{62CC80B8-00CF-40B5-AD13-EE244F2FB11E}" destId="{87A0BF6C-2AFD-4F61-98C9-092EB3BED7A9}" srcOrd="0" destOrd="0" presId="urn:microsoft.com/office/officeart/2005/8/layout/chevron2"/>
    <dgm:cxn modelId="{D0661728-1980-4B3C-9575-2300D048A0C6}" type="presParOf" srcId="{62CC80B8-00CF-40B5-AD13-EE244F2FB11E}" destId="{B6B608AD-71E5-4B6B-9BE8-70F4FB04F156}" srcOrd="1" destOrd="0" presId="urn:microsoft.com/office/officeart/2005/8/layout/chevron2"/>
    <dgm:cxn modelId="{21310F07-DE56-417D-A6DB-2E6929A486CD}" type="presParOf" srcId="{6638EC9A-AF09-4DEB-8BF4-A5DB1EE0AB19}" destId="{C7A145C7-7949-45CD-8A48-4F07AF68F740}" srcOrd="11" destOrd="0" presId="urn:microsoft.com/office/officeart/2005/8/layout/chevron2"/>
    <dgm:cxn modelId="{ACE78978-AD92-41EC-BB15-F873C6539BD7}" type="presParOf" srcId="{6638EC9A-AF09-4DEB-8BF4-A5DB1EE0AB19}" destId="{F6A7F666-F4A1-47BD-BFD2-7DABB8A33A0C}" srcOrd="12" destOrd="0" presId="urn:microsoft.com/office/officeart/2005/8/layout/chevron2"/>
    <dgm:cxn modelId="{C35C3A73-CC04-40AE-B229-08B820B40E58}" type="presParOf" srcId="{F6A7F666-F4A1-47BD-BFD2-7DABB8A33A0C}" destId="{D09895D4-4115-4DD2-865E-6CC014324B4A}" srcOrd="0" destOrd="0" presId="urn:microsoft.com/office/officeart/2005/8/layout/chevron2"/>
    <dgm:cxn modelId="{821046FB-613E-4886-829B-D5DE137662FF}" type="presParOf" srcId="{F6A7F666-F4A1-47BD-BFD2-7DABB8A33A0C}" destId="{2131282F-240B-4C16-BF17-1704C635813A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F1B68-76B4-4F3A-B3E5-978955DB8342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9AE5A-D199-48A0-82A2-1D7265B0D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58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AE5A-D199-48A0-82A2-1D7265B0D1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3613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21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32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170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359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16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86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53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344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54051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12370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61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.jpe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Социальная рекламная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кампания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r>
              <a:rPr lang="ru-RU" sz="32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gopr\Новая папка\Новая папка\ychebnik-raskrask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929066"/>
            <a:ext cx="288821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857223" cy="7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358114" cy="12287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 проекта</a:t>
            </a:r>
            <a:endParaRPr lang="ru-RU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285860"/>
            <a:ext cx="1357322" cy="678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857223" cy="7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642910" y="2071678"/>
          <a:ext cx="8001056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543800" cy="1371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7C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Цели проекта</a:t>
            </a:r>
            <a:br>
              <a:rPr lang="ru-RU" sz="4800" b="1" dirty="0" smtClean="0">
                <a:solidFill>
                  <a:srgbClr val="FF7C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800" b="1" dirty="0" smtClean="0">
                <a:solidFill>
                  <a:srgbClr val="FF7C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sz="4800" b="1" smtClean="0">
                <a:solidFill>
                  <a:srgbClr val="FF5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Pro</a:t>
            </a:r>
            <a:r>
              <a:rPr lang="ru-RU" sz="4800" b="1" dirty="0" smtClean="0">
                <a:solidFill>
                  <a:srgbClr val="FF7C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чтение»</a:t>
            </a:r>
            <a:endParaRPr lang="ru-RU" sz="4800" dirty="0">
              <a:solidFill>
                <a:srgbClr val="FF7C8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285852" y="1785926"/>
          <a:ext cx="6643734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-1"/>
            <a:ext cx="857223" cy="7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75975904"/>
              </p:ext>
            </p:extLst>
          </p:nvPr>
        </p:nvGraphicFramePr>
        <p:xfrm>
          <a:off x="1857356" y="1857364"/>
          <a:ext cx="561976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500042"/>
            <a:ext cx="7543800" cy="10001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проекта </a:t>
            </a:r>
            <a:r>
              <a:rPr lang="ru-RU" sz="4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48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</a:t>
            </a:r>
            <a:r>
              <a:rPr lang="ru-RU" sz="48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</a:t>
            </a:r>
            <a:endParaRPr lang="ru-RU" sz="4800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12" y="2071678"/>
            <a:ext cx="142876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286512" y="3643314"/>
            <a:ext cx="150019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429388" y="5214950"/>
            <a:ext cx="121444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-1"/>
            <a:ext cx="857223" cy="7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543800" cy="7701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Admin\Рабочий стол\Хрустальный Апельсин\Proчтение\комплексный соц проект\прочтение\Новая папка\IMG_06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929066"/>
            <a:ext cx="208956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Admin\YandexDisk\Скриншоты\2016-02-19 19-23-24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30725"/>
            <a:ext cx="6029312" cy="2641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Documents and Settings\Admin\YandexDisk\Скриншоты\2016-02-19 19-24-16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71546"/>
            <a:ext cx="5072098" cy="271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Documents and Settings\Admin\YandexDisk\Скриншоты\2016-02-19 19-25-06 Скриншот экра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57166"/>
            <a:ext cx="307183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-1"/>
            <a:ext cx="857223" cy="7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Admin\Рабочий стол\Хрустальный Апельсин\Proчтение\proчтение\макеты\иллюстрация товаров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6056" y="4500570"/>
            <a:ext cx="2567944" cy="2151937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Хрустальный Апельсин\Proчтение\комплексный соц проект\иллюстрации товаров\makets\e64c756282c6d546fd309f6e6b5b528187adbfd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826" y="2857496"/>
            <a:ext cx="2576580" cy="4000504"/>
          </a:xfrm>
          <a:prstGeom prst="rect">
            <a:avLst/>
          </a:prstGeom>
          <a:noFill/>
        </p:spPr>
      </p:pic>
      <p:pic>
        <p:nvPicPr>
          <p:cNvPr id="13314" name="Picture 2" descr="C:\Documents and Settings\Admin\Рабочий стол\прочтение\Новая папка\A3HdMR9ddE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8604"/>
            <a:ext cx="1964545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C:\Documents and Settings\Admin\Рабочий стол\прочтение\makets\ac23c457726be07fed43ebdfdad26e74ecc50fa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28604"/>
            <a:ext cx="2143140" cy="2143140"/>
          </a:xfrm>
          <a:prstGeom prst="rect">
            <a:avLst/>
          </a:prstGeom>
          <a:noFill/>
        </p:spPr>
      </p:pic>
      <p:pic>
        <p:nvPicPr>
          <p:cNvPr id="13317" name="Picture 5" descr="C:\Documents and Settings\Admin\Рабочий стол\прочтение\makets\d2f1e47e60c1875709f702b240130811173ad04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0"/>
            <a:ext cx="2428868" cy="2428868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714744" y="-214338"/>
            <a:ext cx="171451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C:\Documents and Settings\Admin\Рабочий стол\Хрустальный Апельсин\Proчтение\комплексный соц проект\иллюстрации товаров\makets\beaaf42bf3007479808c13908d05e14656925eb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2500306"/>
            <a:ext cx="2905115" cy="4357694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прочтение\Новая папка\OhUdQgKCiL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0"/>
            <a:ext cx="2286016" cy="250033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Хрустальный Апельсин\Proчтение\proчтение\макеты\e5f0b37a145cd75328d2a8c4e28b27f2b14d7e0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714620"/>
            <a:ext cx="1595432" cy="1595432"/>
          </a:xfrm>
          <a:prstGeom prst="rect">
            <a:avLst/>
          </a:prstGeom>
          <a:noFill/>
        </p:spPr>
      </p:pic>
      <p:pic>
        <p:nvPicPr>
          <p:cNvPr id="3" name="Picture 5" descr="C:\Documents and Settings\Admin\Рабочий стол\Хрустальный Апельсин\Proчтение\proчтение\макеты\e067b35d67a29afa3b849952104387d0be6b925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500570"/>
            <a:ext cx="2472199" cy="2071702"/>
          </a:xfrm>
          <a:prstGeom prst="rect">
            <a:avLst/>
          </a:prstGeom>
          <a:noFill/>
        </p:spPr>
      </p:pic>
      <p:pic>
        <p:nvPicPr>
          <p:cNvPr id="4" name="Picture 6" descr="C:\Documents and Settings\Admin\Рабочий стол\Хрустальный Апельсин\Proчтение\proчтение\макеты\f0cbc70b7369cb8f1bf27a5a39d668d931881e6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2786058"/>
            <a:ext cx="2161341" cy="1357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Рабочий стол\Хрустальный Апельсин\Proчтение\proчтение\раздаты\58343f8792149.5602c61e2df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Хрустальный Апельсин\Proчтение\proчтение\раздаты\58343f8792149.5602c61e2df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4900" b="1" dirty="0" smtClean="0">
                <a:solidFill>
                  <a:srgbClr val="FF7C80"/>
                </a:solidFill>
              </a:rPr>
              <a:t>Благотворительный фонд </a:t>
            </a:r>
            <a:br>
              <a:rPr lang="ru-RU" sz="4900" b="1" dirty="0" smtClean="0">
                <a:solidFill>
                  <a:srgbClr val="FF7C80"/>
                </a:solidFill>
              </a:rPr>
            </a:br>
            <a:r>
              <a:rPr lang="ru-RU" sz="49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«1+1»</a:t>
            </a:r>
            <a:endParaRPr lang="ru-RU" sz="4900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29058" y="0"/>
            <a:ext cx="150019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Documents and Settings\Admin\Рабочий стол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4214842" cy="411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1"/>
            <a:ext cx="857223" cy="7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YandexDisk\Скриншоты\2016-02-19 20-10-07 Скриншот экрана.pn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143372" y="3451823"/>
            <a:ext cx="4714908" cy="311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43932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проекта</a:t>
            </a:r>
            <a:endParaRPr lang="ru-RU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YandexDisk\Скриншоты\2016-02-19 20-02-41 Скриншот экрана.pn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580164" y="1285860"/>
            <a:ext cx="4214810" cy="199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0" y="1142984"/>
          <a:ext cx="464343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-1"/>
            <a:ext cx="857223" cy="7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54380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 проекта</a:t>
            </a:r>
            <a:r>
              <a:rPr b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b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5050"/>
              </a:solidFill>
            </a:endParaRPr>
          </a:p>
        </p:txBody>
      </p:sp>
      <p:pic>
        <p:nvPicPr>
          <p:cNvPr id="4" name="Picture 2" descr="C:\Documents and Settings\Admin\Рабочий стол\2015-10-20 23-42-24 Скриншот экрана.pn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85720" y="3787168"/>
            <a:ext cx="5072098" cy="2570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Documents and Settings\Admin\Рабочий стол\2015-10-20 23-42-43 Скриншот экрана.pn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85720" y="6357957"/>
            <a:ext cx="5214974" cy="198757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YandexDisk\Скриншоты\2016-02-19 20-27-08 Скриншот экрана.pn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5857884" y="3643314"/>
            <a:ext cx="262786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500034" y="571480"/>
          <a:ext cx="442915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C:\Documents and Settings\Admin\YandexDisk\Скриншоты\2016-03-10 22-19-23 Скриншот экрана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928670"/>
            <a:ext cx="3857653" cy="259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2500298" y="928670"/>
            <a:ext cx="428628" cy="285751"/>
            <a:chOff x="460117" y="1404554"/>
            <a:chExt cx="950236" cy="464617"/>
          </a:xfrm>
          <a:scene3d>
            <a:camera prst="orthographicFront"/>
            <a:lightRig rig="chilly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60117" y="1404554"/>
              <a:ext cx="950236" cy="464617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73725" y="1418162"/>
              <a:ext cx="923020" cy="437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+6</a:t>
              </a:r>
              <a:endPara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-1"/>
            <a:ext cx="857223" cy="7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7543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 результаты </a:t>
            </a:r>
            <a:br>
              <a:rPr lang="ru-RU" sz="4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4000" b="1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0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03</a:t>
            </a:r>
            <a:r>
              <a:rPr sz="4000" b="1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</a:t>
            </a:r>
            <a:r>
              <a:rPr lang="ru-RU" sz="40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4000" b="1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.2016</a:t>
            </a:r>
            <a:r>
              <a:rPr lang="ru-RU" sz="40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r>
              <a:rPr sz="4000" b="1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80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u="sng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статус: </a:t>
            </a:r>
            <a:r>
              <a:rPr lang="ru-RU" sz="27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реализован и продолжает развитие </a:t>
            </a:r>
            <a:r>
              <a:rPr sz="8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80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2071678"/>
          <a:ext cx="842965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214810" y="2571744"/>
            <a:ext cx="642942" cy="142876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-1"/>
            <a:ext cx="857223" cy="77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177</Words>
  <Application>Microsoft Office PowerPoint</Application>
  <PresentationFormat>Экран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Savon</vt:lpstr>
      <vt:lpstr>Тема Office</vt:lpstr>
      <vt:lpstr>Социальная рекламная кампания  «Proчтение»</vt:lpstr>
      <vt:lpstr>Цели проекта «Proчтение»</vt:lpstr>
      <vt:lpstr>Концепция проекта  Proчтение</vt:lpstr>
      <vt:lpstr>1</vt:lpstr>
      <vt:lpstr>Слайд 5</vt:lpstr>
      <vt:lpstr> Благотворительный фонд  «1+1»</vt:lpstr>
      <vt:lpstr>География проекта</vt:lpstr>
      <vt:lpstr>Целевая аудитория проекта </vt:lpstr>
      <vt:lpstr>Реализация и результаты  (на 03.04.2016г.)  статус:  проект реализован и продолжает развитие  </vt:lpstr>
      <vt:lpstr>Перспективы развития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социальный проект «Сейчас я читаю»</dc:title>
  <dc:creator>MORIEN</dc:creator>
  <cp:lastModifiedBy>Admin</cp:lastModifiedBy>
  <cp:revision>62</cp:revision>
  <dcterms:modified xsi:type="dcterms:W3CDTF">2016-04-04T19:05:39Z</dcterms:modified>
</cp:coreProperties>
</file>