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72FB41E-72B3-49D2-B18A-83974C162F4E}" type="datetimeFigureOut">
              <a:rPr lang="ru-RU" smtClean="0"/>
              <a:t>04.04.2016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DE4132-F23A-4243-9EC4-48FAE4BA6A0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Art.start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Выполнили:</a:t>
            </a:r>
          </a:p>
          <a:p>
            <a:r>
              <a:rPr lang="ru-RU" dirty="0"/>
              <a:t>Громова Екатерина</a:t>
            </a:r>
          </a:p>
          <a:p>
            <a:r>
              <a:rPr lang="ru-RU" dirty="0"/>
              <a:t>Бессарабова Наталья</a:t>
            </a:r>
            <a:endParaRPr lang="en-US" dirty="0"/>
          </a:p>
          <a:p>
            <a:r>
              <a:rPr lang="ru-RU" dirty="0"/>
              <a:t>Лаврова Анна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3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Ambient </a:t>
            </a:r>
            <a:r>
              <a:rPr lang="ru-RU" dirty="0"/>
              <a:t>реклама призывающая к правильному питанию и отказу от вредной пищи (фаст-</a:t>
            </a:r>
            <a:r>
              <a:rPr lang="ru-RU" dirty="0" err="1"/>
              <a:t>фуда</a:t>
            </a:r>
            <a:r>
              <a:rPr lang="ru-RU" dirty="0"/>
              <a:t> и </a:t>
            </a:r>
            <a:r>
              <a:rPr lang="ru-RU" dirty="0" smtClean="0"/>
              <a:t>т</a:t>
            </a:r>
            <a:r>
              <a:rPr lang="en-US" dirty="0"/>
              <a:t>.</a:t>
            </a:r>
            <a:r>
              <a:rPr lang="ru-RU" dirty="0" smtClean="0"/>
              <a:t>д</a:t>
            </a:r>
            <a:r>
              <a:rPr lang="ru-RU" dirty="0"/>
              <a:t>) в парке рядом стоят два зеркала, одно нормальное, другое кривое. Глядя в </a:t>
            </a:r>
            <a:r>
              <a:rPr lang="ru-RU" dirty="0" smtClean="0"/>
              <a:t>кривое, </a:t>
            </a:r>
            <a:r>
              <a:rPr lang="ru-RU" dirty="0"/>
              <a:t>человек видит себя </a:t>
            </a:r>
            <a:r>
              <a:rPr lang="ru-RU" dirty="0" smtClean="0"/>
              <a:t>располневшим.</a:t>
            </a:r>
          </a:p>
          <a:p>
            <a:endParaRPr lang="ru-RU" dirty="0"/>
          </a:p>
          <a:p>
            <a:r>
              <a:rPr lang="ru-RU" dirty="0"/>
              <a:t>Тема здорового питания сейчас набирает обороты и среди россиян, поэтому мы считаем что на сегодняшний день это </a:t>
            </a:r>
            <a:r>
              <a:rPr lang="ru-RU" dirty="0" smtClean="0"/>
              <a:t>актуально.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4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планируем проводить данную кампанию в летний период в крупных парках и на пешеходных улицах в центре Москвы.</a:t>
            </a:r>
          </a:p>
          <a:p>
            <a:r>
              <a:rPr lang="ru-RU" dirty="0" smtClean="0"/>
              <a:t>Далее, в  связи  мобильностью данных конструкций возможно их перемещение в другие районы </a:t>
            </a:r>
            <a:r>
              <a:rPr lang="ru-RU" dirty="0" smtClean="0"/>
              <a:t>города.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03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1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5328592"/>
          </a:xfrm>
        </p:spPr>
      </p:pic>
    </p:spTree>
    <p:extLst>
      <p:ext uri="{BB962C8B-B14F-4D97-AF65-F5344CB8AC3E}">
        <p14:creationId xmlns:p14="http://schemas.microsoft.com/office/powerpoint/2010/main" val="137768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2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5328592"/>
          </a:xfrm>
        </p:spPr>
      </p:pic>
    </p:spTree>
    <p:extLst>
      <p:ext uri="{BB962C8B-B14F-4D97-AF65-F5344CB8AC3E}">
        <p14:creationId xmlns:p14="http://schemas.microsoft.com/office/powerpoint/2010/main" val="95606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Поясняющая табличка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8179119" cy="5369042"/>
          </a:xfrm>
        </p:spPr>
      </p:pic>
    </p:spTree>
    <p:extLst>
      <p:ext uri="{BB962C8B-B14F-4D97-AF65-F5344CB8AC3E}">
        <p14:creationId xmlns:p14="http://schemas.microsoft.com/office/powerpoint/2010/main" val="2303134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</TotalTime>
  <Words>110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Ясность</vt:lpstr>
      <vt:lpstr>Art.start</vt:lpstr>
      <vt:lpstr>Идея</vt:lpstr>
      <vt:lpstr>Презентация PowerPoint</vt:lpstr>
      <vt:lpstr>Макет 1</vt:lpstr>
      <vt:lpstr>Макет 2</vt:lpstr>
      <vt:lpstr>Поясняющая табличка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Art.start</dc:title>
  <dc:creator>Yaroslav Slavinskiy</dc:creator>
  <cp:lastModifiedBy>Yaroslav Slavinskiy</cp:lastModifiedBy>
  <cp:revision>3</cp:revision>
  <dcterms:created xsi:type="dcterms:W3CDTF">2016-04-04T14:48:39Z</dcterms:created>
  <dcterms:modified xsi:type="dcterms:W3CDTF">2016-04-04T15:02:32Z</dcterms:modified>
</cp:coreProperties>
</file>