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3" r:id="rId4"/>
    <p:sldId id="274" r:id="rId5"/>
    <p:sldId id="270" r:id="rId6"/>
    <p:sldId id="272" r:id="rId7"/>
    <p:sldId id="271" r:id="rId8"/>
    <p:sldId id="269" r:id="rId9"/>
    <p:sldId id="257" r:id="rId10"/>
    <p:sldId id="267" r:id="rId11"/>
    <p:sldId id="266" r:id="rId12"/>
    <p:sldId id="264" r:id="rId13"/>
    <p:sldId id="265" r:id="rId14"/>
    <p:sldId id="275" r:id="rId15"/>
    <p:sldId id="25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9" name="Picture 5" descr="D:\elitefon.ru-122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6" y="-2322"/>
            <a:ext cx="9144000" cy="6860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89808" y="3212976"/>
            <a:ext cx="46805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Название проекта: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25394" y="1124744"/>
            <a:ext cx="51125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Защита животных.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012160" y="531850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Выполнил: Маслов Николай.</a:t>
            </a:r>
          </a:p>
          <a:p>
            <a:r>
              <a:rPr lang="ru-RU" dirty="0"/>
              <a:t>Вуз: МГУКИ.</a:t>
            </a:r>
          </a:p>
          <a:p>
            <a:r>
              <a:rPr lang="ru-RU" dirty="0"/>
              <a:t>Группа: 337.</a:t>
            </a:r>
          </a:p>
        </p:txBody>
      </p:sp>
    </p:spTree>
    <p:extLst>
      <p:ext uri="{BB962C8B-B14F-4D97-AF65-F5344CB8AC3E}">
        <p14:creationId xmlns:p14="http://schemas.microsoft.com/office/powerpoint/2010/main" val="235871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9" name="Picture 5" descr="D:\elitefon.ru-122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0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43608" y="764703"/>
            <a:ext cx="70567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Волонтеры:</a:t>
            </a:r>
          </a:p>
          <a:p>
            <a:pPr algn="ctr"/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Для привлечения волонтеров нужно проводить лекции в различных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учебных заведениях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81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9" name="Picture 5" descr="D:\elitefon.ru-122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0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835696" y="620687"/>
            <a:ext cx="54726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Стройматериалы:</a:t>
            </a:r>
          </a:p>
          <a:p>
            <a:pPr algn="ctr"/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Текст…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65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9" name="Picture 5" descr="D:\elitefon.ru-122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0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17249" y="689933"/>
            <a:ext cx="630950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Земельный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участок: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Текст….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1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9" name="Picture 5" descr="D:\elitefon.ru-122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0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59732" y="620688"/>
            <a:ext cx="4824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Смета: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635686"/>
              </p:ext>
            </p:extLst>
          </p:nvPr>
        </p:nvGraphicFramePr>
        <p:xfrm>
          <a:off x="971600" y="1700808"/>
          <a:ext cx="7416825" cy="4160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275"/>
                <a:gridCol w="2472275"/>
                <a:gridCol w="2472275"/>
              </a:tblGrid>
              <a:tr h="38157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Материал: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Количество: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Цена: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579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Бессер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57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Брус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57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Половая доска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57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Доска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0540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Мелкий расходный материал  (гвозди, навесы, замки и т.д.)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57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Инструменты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Итого: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38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9" name="Picture 5" descr="D:\elitefon.ru-122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0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19672" y="3076218"/>
            <a:ext cx="59046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</a:p>
        </p:txBody>
      </p:sp>
    </p:spTree>
    <p:extLst>
      <p:ext uri="{BB962C8B-B14F-4D97-AF65-F5344CB8AC3E}">
        <p14:creationId xmlns:p14="http://schemas.microsoft.com/office/powerpoint/2010/main" val="358986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9" name="Picture 5" descr="D:\elitefon.ru-122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0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399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9" name="Picture 5" descr="D:\elitefon.ru-122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0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367644" y="552450"/>
            <a:ext cx="640871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Содержание: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1: Название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проекта.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2: Содержание.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3: Цель.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4: Задачи.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Слайд 5: Целевая аудитория.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6, 7, 8: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Актуальность.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Средства для реализации.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10: Волонтеры.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11: Стройматериалы.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Слайд 12: Земельный участок.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Слайд 13: Смета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Слайд 14:  …</a:t>
            </a:r>
          </a:p>
        </p:txBody>
      </p:sp>
    </p:spTree>
    <p:extLst>
      <p:ext uri="{BB962C8B-B14F-4D97-AF65-F5344CB8AC3E}">
        <p14:creationId xmlns:p14="http://schemas.microsoft.com/office/powerpoint/2010/main" val="67553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9" name="Picture 5" descr="D:\elitefon.ru-122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0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331640" y="2122110"/>
            <a:ext cx="648072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Помочь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приютам разных городов решить проблему размещения животных.</a:t>
            </a:r>
          </a:p>
        </p:txBody>
      </p:sp>
    </p:spTree>
    <p:extLst>
      <p:ext uri="{BB962C8B-B14F-4D97-AF65-F5344CB8AC3E}">
        <p14:creationId xmlns:p14="http://schemas.microsoft.com/office/powerpoint/2010/main" val="281823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9" name="Picture 5" descr="D:\elitefon.ru-122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0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55576" y="1629668"/>
            <a:ext cx="763284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Задачи:  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Создание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наиболее комфортных помещений для содержания бездомных собак. 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Экономия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бюджета.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Формирование собственного бюджета.</a:t>
            </a:r>
          </a:p>
        </p:txBody>
      </p:sp>
    </p:spTree>
    <p:extLst>
      <p:ext uri="{BB962C8B-B14F-4D97-AF65-F5344CB8AC3E}">
        <p14:creationId xmlns:p14="http://schemas.microsoft.com/office/powerpoint/2010/main" val="215886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9" name="Picture 5" descr="D:\elitefon.ru-122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7" y="0"/>
            <a:ext cx="9144000" cy="6860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858043" y="2132085"/>
            <a:ext cx="547260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Целевая аудитория: 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Муниципальные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приюты.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Частные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приюты. </a:t>
            </a:r>
          </a:p>
        </p:txBody>
      </p:sp>
    </p:spTree>
    <p:extLst>
      <p:ext uri="{BB962C8B-B14F-4D97-AF65-F5344CB8AC3E}">
        <p14:creationId xmlns:p14="http://schemas.microsoft.com/office/powerpoint/2010/main" val="341967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9" name="Picture 5" descr="D:\elitefon.ru-122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0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03548" y="620688"/>
            <a:ext cx="81369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Актуальность: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данный момент в России  существует достаточно много частных и муниципальных приютов. Практически во всех подобных учреждениях одной из проблем является либо отсутствие  помещений для содержания бездомных собак, либо же их состояние практически не пригодно для нормального существования животных. </a:t>
            </a:r>
          </a:p>
        </p:txBody>
      </p:sp>
    </p:spTree>
    <p:extLst>
      <p:ext uri="{BB962C8B-B14F-4D97-AF65-F5344CB8AC3E}">
        <p14:creationId xmlns:p14="http://schemas.microsoft.com/office/powerpoint/2010/main" val="388312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9" name="Picture 5" descr="D:\elitefon.ru-122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0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1299233828_foto-33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787" y="3933056"/>
            <a:ext cx="3952875" cy="276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19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33056"/>
            <a:ext cx="4320480" cy="2816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15218a7caa55c9d366df795be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692696"/>
            <a:ext cx="55626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312492" y="46365"/>
            <a:ext cx="45190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Примеры:</a:t>
            </a:r>
          </a:p>
        </p:txBody>
      </p:sp>
    </p:spTree>
    <p:extLst>
      <p:ext uri="{BB962C8B-B14F-4D97-AF65-F5344CB8AC3E}">
        <p14:creationId xmlns:p14="http://schemas.microsoft.com/office/powerpoint/2010/main" val="133800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9" name="Picture 5" descr="D:\elitefon.ru-122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0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3568" y="548680"/>
            <a:ext cx="79928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Я хочу предложить достаточно бюджетный и быстрый вариант решения данной проблемы. Данное предложение  уже применено на практике и доказало свою результативность.</a:t>
            </a:r>
          </a:p>
        </p:txBody>
      </p:sp>
    </p:spTree>
    <p:extLst>
      <p:ext uri="{BB962C8B-B14F-4D97-AF65-F5344CB8AC3E}">
        <p14:creationId xmlns:p14="http://schemas.microsoft.com/office/powerpoint/2010/main" val="3233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9" name="Picture 5" descr="D:\elitefon.ru-122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0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1845111"/>
            <a:ext cx="79208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Средства для реализации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(Что и кто нужен  для  реализации)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1.Волонтеры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2.Стройматериалы.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3.Земельный участок.</a:t>
            </a:r>
          </a:p>
        </p:txBody>
      </p:sp>
    </p:spTree>
    <p:extLst>
      <p:ext uri="{BB962C8B-B14F-4D97-AF65-F5344CB8AC3E}">
        <p14:creationId xmlns:p14="http://schemas.microsoft.com/office/powerpoint/2010/main" val="377941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</TotalTime>
  <Words>284</Words>
  <Application>Microsoft Office PowerPoint</Application>
  <PresentationFormat>Экран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Колян</dc:creator>
  <cp:lastModifiedBy>Колян</cp:lastModifiedBy>
  <cp:revision>19</cp:revision>
  <dcterms:created xsi:type="dcterms:W3CDTF">2014-11-02T11:22:36Z</dcterms:created>
  <dcterms:modified xsi:type="dcterms:W3CDTF">2014-11-14T14:54:13Z</dcterms:modified>
</cp:coreProperties>
</file>