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C7C7"/>
    <a:srgbClr val="11E53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AB2C-28A9-4468-9627-7278767E77F7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4AA3-BF37-4092-A725-12F9664FD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AB2C-28A9-4468-9627-7278767E77F7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4AA3-BF37-4092-A725-12F9664FD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AB2C-28A9-4468-9627-7278767E77F7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4AA3-BF37-4092-A725-12F9664FD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AB2C-28A9-4468-9627-7278767E77F7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4AA3-BF37-4092-A725-12F9664FD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AB2C-28A9-4468-9627-7278767E77F7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4AA3-BF37-4092-A725-12F9664FD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AB2C-28A9-4468-9627-7278767E77F7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4AA3-BF37-4092-A725-12F9664FD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AB2C-28A9-4468-9627-7278767E77F7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4AA3-BF37-4092-A725-12F9664FD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AB2C-28A9-4468-9627-7278767E77F7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4AA3-BF37-4092-A725-12F9664FD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AB2C-28A9-4468-9627-7278767E77F7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4AA3-BF37-4092-A725-12F9664FD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AB2C-28A9-4468-9627-7278767E77F7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4AA3-BF37-4092-A725-12F9664FD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AB2C-28A9-4468-9627-7278767E77F7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4AA3-BF37-4092-A725-12F9664FD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FAB2C-28A9-4468-9627-7278767E77F7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E4AA3-BF37-4092-A725-12F9664FD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852936"/>
            <a:ext cx="2263131" cy="370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556792"/>
            <a:ext cx="6336704" cy="180020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latin typeface="Segoe Print" pitchFamily="2" charset="0"/>
                <a:ea typeface="GulimChe" pitchFamily="49" charset="-127"/>
                <a:cs typeface="KodchiangUPC" pitchFamily="18" charset="-34"/>
              </a:rPr>
              <a:t>#</a:t>
            </a:r>
            <a:r>
              <a:rPr lang="ru-RU" sz="4900" dirty="0" smtClean="0">
                <a:latin typeface="Segoe Print" pitchFamily="2" charset="0"/>
                <a:ea typeface="GulimChe" pitchFamily="49" charset="-127"/>
                <a:cs typeface="KodchiangUPC" pitchFamily="18" charset="-34"/>
              </a:rPr>
              <a:t>ты то, что ты говоришь</a:t>
            </a:r>
            <a:r>
              <a:rPr lang="ru-RU" dirty="0" smtClean="0">
                <a:latin typeface="Segoe Print" pitchFamily="2" charset="0"/>
                <a:ea typeface="GulimChe" pitchFamily="49" charset="-127"/>
                <a:cs typeface="KodchiangUPC" pitchFamily="18" charset="-34"/>
              </a:rPr>
              <a:t/>
            </a:r>
            <a:br>
              <a:rPr lang="ru-RU" dirty="0" smtClean="0">
                <a:latin typeface="Segoe Print" pitchFamily="2" charset="0"/>
                <a:ea typeface="GulimChe" pitchFamily="49" charset="-127"/>
                <a:cs typeface="KodchiangUPC" pitchFamily="18" charset="-34"/>
              </a:rPr>
            </a:br>
            <a:r>
              <a:rPr lang="ru-RU" dirty="0" smtClean="0">
                <a:latin typeface="Segoe Print" pitchFamily="2" charset="0"/>
                <a:ea typeface="GulimChe" pitchFamily="49" charset="-127"/>
                <a:cs typeface="KodchiangUPC" pitchFamily="18" charset="-34"/>
              </a:rPr>
              <a:t/>
            </a:r>
            <a:br>
              <a:rPr lang="ru-RU" dirty="0" smtClean="0">
                <a:latin typeface="Segoe Print" pitchFamily="2" charset="0"/>
                <a:ea typeface="GulimChe" pitchFamily="49" charset="-127"/>
                <a:cs typeface="KodchiangUPC" pitchFamily="18" charset="-34"/>
              </a:rPr>
            </a:br>
            <a:r>
              <a:rPr lang="ru-RU" sz="2400" dirty="0" smtClean="0">
                <a:latin typeface="Segoe Print" pitchFamily="2" charset="0"/>
                <a:ea typeface="GulimChe" pitchFamily="49" charset="-127"/>
                <a:cs typeface="KodchiangUPC" pitchFamily="18" charset="-34"/>
              </a:rPr>
              <a:t>социальная реклама по борьбе с нецензурной лексикой</a:t>
            </a:r>
            <a:endParaRPr lang="ru-RU" sz="2400" dirty="0">
              <a:latin typeface="Segoe Print" pitchFamily="2" charset="0"/>
              <a:ea typeface="GulimChe" pitchFamily="49" charset="-127"/>
              <a:cs typeface="Kodchiang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ня\Desktop\учеба\тыточтотыговоришь\клуб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7749"/>
            <a:ext cx="9144000" cy="6082501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5661248"/>
            <a:ext cx="608870" cy="997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ня\Desktop\учеба\тыточтотыговоришь\колоб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7852"/>
            <a:ext cx="9144000" cy="6662295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5860951"/>
            <a:ext cx="608870" cy="997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3725" y="4077072"/>
            <a:ext cx="220027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58954">
            <a:off x="1292327" y="995267"/>
            <a:ext cx="1786713" cy="1270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4365104"/>
            <a:ext cx="6572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67544" y="1988840"/>
            <a:ext cx="7772400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Segoe Print" pitchFamily="2" charset="0"/>
                <a:ea typeface="GulimChe" pitchFamily="49" charset="-127"/>
                <a:cs typeface="KodchiangUPC" pitchFamily="18" charset="-34"/>
              </a:rPr>
              <a:t>Спасибо за внимание!</a:t>
            </a:r>
            <a:endParaRPr kumimoji="0" lang="ru-RU" sz="48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Segoe Print" pitchFamily="2" charset="0"/>
              <a:ea typeface="GulimChe" pitchFamily="49" charset="-127"/>
              <a:cs typeface="KodchiangUPC" pitchFamily="18" charset="-34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52624">
            <a:off x="896501" y="4121540"/>
            <a:ext cx="6191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353126">
            <a:off x="450438" y="4241299"/>
            <a:ext cx="6191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Овальная выноска 9"/>
          <p:cNvSpPr/>
          <p:nvPr/>
        </p:nvSpPr>
        <p:spPr>
          <a:xfrm rot="535935">
            <a:off x="2451243" y="468254"/>
            <a:ext cx="864096" cy="576064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364088" y="6488668"/>
            <a:ext cx="377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egoe Print" pitchFamily="2" charset="0"/>
                <a:ea typeface="GulimChe" pitchFamily="49" charset="-127"/>
                <a:cs typeface="KodchiangUPC" pitchFamily="18" charset="-34"/>
              </a:rPr>
              <a:t>#</a:t>
            </a:r>
            <a:r>
              <a:rPr lang="ru-RU" dirty="0" smtClean="0">
                <a:latin typeface="Segoe Print" pitchFamily="2" charset="0"/>
                <a:ea typeface="GulimChe" pitchFamily="49" charset="-127"/>
                <a:cs typeface="KodchiangUPC" pitchFamily="18" charset="-34"/>
              </a:rPr>
              <a:t> ты то, что ты говоришь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85888">
            <a:off x="7350746" y="3308878"/>
            <a:ext cx="136207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98083">
            <a:off x="4706638" y="2894198"/>
            <a:ext cx="1031882" cy="1178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533223">
            <a:off x="5868144" y="2276872"/>
            <a:ext cx="11811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996952"/>
            <a:ext cx="258127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850839">
            <a:off x="1187624" y="2060848"/>
            <a:ext cx="12001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476953">
            <a:off x="1795483" y="1071213"/>
            <a:ext cx="44862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0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Segoe Print" pitchFamily="2" charset="0"/>
                <a:ea typeface="GulimChe" pitchFamily="49" charset="-127"/>
                <a:cs typeface="KodchiangUPC" pitchFamily="18" charset="-34"/>
              </a:rPr>
              <a:t>на кого направлена реклама?</a:t>
            </a:r>
            <a:endParaRPr lang="ru-RU" b="1" dirty="0">
              <a:latin typeface="Segoe Print" pitchFamily="2" charset="0"/>
              <a:ea typeface="GulimChe" pitchFamily="49" charset="-127"/>
              <a:cs typeface="KodchiangUPC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1772816"/>
            <a:ext cx="33843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latin typeface="GulimChe" pitchFamily="49" charset="-127"/>
                <a:ea typeface="GulimChe" pitchFamily="49" charset="-127"/>
              </a:rPr>
              <a:t>14-25</a:t>
            </a:r>
            <a:r>
              <a:rPr lang="ru-RU" sz="3200" dirty="0" smtClean="0">
                <a:latin typeface="Gulim" pitchFamily="34" charset="-127"/>
                <a:ea typeface="Gulim" pitchFamily="34" charset="-127"/>
              </a:rPr>
              <a:t>лет</a:t>
            </a:r>
            <a:endParaRPr lang="ru-RU" sz="6600" dirty="0"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24128" y="3212976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школьники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20072" y="522920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студенты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43808" y="3933056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интернет пользователи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4725144"/>
            <a:ext cx="53285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молодежь, ведущая активную социальную жизнь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528" y="2708920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носители русского языка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364088" y="6488668"/>
            <a:ext cx="377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egoe Print" pitchFamily="2" charset="0"/>
                <a:ea typeface="GulimChe" pitchFamily="49" charset="-127"/>
                <a:cs typeface="KodchiangUPC" pitchFamily="18" charset="-34"/>
              </a:rPr>
              <a:t>#</a:t>
            </a:r>
            <a:r>
              <a:rPr lang="ru-RU" dirty="0" smtClean="0">
                <a:latin typeface="Segoe Print" pitchFamily="2" charset="0"/>
                <a:ea typeface="GulimChe" pitchFamily="49" charset="-127"/>
                <a:cs typeface="KodchiangUPC" pitchFamily="18" charset="-34"/>
              </a:rPr>
              <a:t> ты то, что ты говоришь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74721">
            <a:off x="536496" y="1593549"/>
            <a:ext cx="9048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268760"/>
            <a:ext cx="6313537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67544" y="1886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Segoe Print" pitchFamily="2" charset="0"/>
                <a:ea typeface="GulimChe" pitchFamily="49" charset="-127"/>
                <a:cs typeface="KodchiangUPC" pitchFamily="18" charset="-34"/>
              </a:rPr>
              <a:t>почему мат так популярен среди молодежи?</a:t>
            </a:r>
            <a:endParaRPr kumimoji="0" lang="ru-RU" sz="40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Segoe Print" pitchFamily="2" charset="0"/>
              <a:ea typeface="GulimChe" pitchFamily="49" charset="-127"/>
              <a:cs typeface="Kodchiang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672" y="1772816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влияние интернета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2492896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стремление быть взрослым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7704" y="4221088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самовыражение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5085184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подражание старшему поколению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429000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выглядеть круто среди сверстников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1556792"/>
            <a:ext cx="962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64849">
            <a:off x="6964562" y="4173673"/>
            <a:ext cx="952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6932718">
            <a:off x="962527" y="5702633"/>
            <a:ext cx="9620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5364088" y="6488668"/>
            <a:ext cx="377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egoe Print" pitchFamily="2" charset="0"/>
                <a:ea typeface="GulimChe" pitchFamily="49" charset="-127"/>
                <a:cs typeface="KodchiangUPC" pitchFamily="18" charset="-34"/>
              </a:rPr>
              <a:t>#</a:t>
            </a:r>
            <a:r>
              <a:rPr lang="ru-RU" dirty="0" smtClean="0">
                <a:latin typeface="Segoe Print" pitchFamily="2" charset="0"/>
                <a:ea typeface="GulimChe" pitchFamily="49" charset="-127"/>
                <a:cs typeface="KodchiangUPC" pitchFamily="18" charset="-34"/>
              </a:rPr>
              <a:t> ты то, что ты говоришь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76672"/>
            <a:ext cx="2971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5800725"/>
            <a:ext cx="1238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343098">
            <a:off x="7564616" y="5041199"/>
            <a:ext cx="1619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58954">
            <a:off x="356223" y="5428484"/>
            <a:ext cx="1786713" cy="1270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323528" y="0"/>
            <a:ext cx="7772400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Segoe Print" pitchFamily="2" charset="0"/>
                <a:ea typeface="GulimChe" pitchFamily="49" charset="-127"/>
                <a:cs typeface="KodchiangUPC" pitchFamily="18" charset="-34"/>
              </a:rPr>
              <a:t>наша задача</a:t>
            </a:r>
            <a:endParaRPr kumimoji="0" lang="ru-RU" sz="40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Segoe Print" pitchFamily="2" charset="0"/>
              <a:ea typeface="GulimChe" pitchFamily="49" charset="-127"/>
              <a:cs typeface="Kodchiang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 rot="213631">
            <a:off x="2843808" y="1124744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Segoe Print" pitchFamily="2" charset="0"/>
                <a:ea typeface="Gulim" pitchFamily="34" charset="-127"/>
                <a:cs typeface="KodchiangUPC" pitchFamily="18" charset="-34"/>
              </a:rPr>
              <a:t>привить молодежи любовь к родному языку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1600" y="1916832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Segoe Print" pitchFamily="2" charset="0"/>
                <a:ea typeface="Gulim" pitchFamily="34" charset="-127"/>
                <a:cs typeface="KodchiangUPC" pitchFamily="18" charset="-34"/>
              </a:rPr>
              <a:t>“</a:t>
            </a:r>
            <a:r>
              <a:rPr lang="ru-RU" sz="2000" dirty="0" smtClean="0">
                <a:solidFill>
                  <a:srgbClr val="0070C0"/>
                </a:solidFill>
                <a:latin typeface="Segoe Print" pitchFamily="2" charset="0"/>
                <a:ea typeface="Gulim" pitchFamily="34" charset="-127"/>
                <a:cs typeface="KodchiangUPC" pitchFamily="18" charset="-34"/>
              </a:rPr>
              <a:t>очистить</a:t>
            </a:r>
            <a:r>
              <a:rPr lang="en-US" sz="2000" dirty="0" smtClean="0">
                <a:solidFill>
                  <a:srgbClr val="0070C0"/>
                </a:solidFill>
                <a:latin typeface="Segoe Print" pitchFamily="2" charset="0"/>
                <a:ea typeface="Gulim" pitchFamily="34" charset="-127"/>
                <a:cs typeface="KodchiangUPC" pitchFamily="18" charset="-34"/>
              </a:rPr>
              <a:t>”</a:t>
            </a:r>
            <a:r>
              <a:rPr lang="ru-RU" sz="2000" dirty="0" smtClean="0">
                <a:solidFill>
                  <a:srgbClr val="0070C0"/>
                </a:solidFill>
                <a:latin typeface="Segoe Print" pitchFamily="2" charset="0"/>
                <a:ea typeface="Gulim" pitchFamily="34" charset="-127"/>
                <a:cs typeface="KodchiangUPC" pitchFamily="18" charset="-34"/>
              </a:rPr>
              <a:t> речь от мата, сленга</a:t>
            </a:r>
          </a:p>
        </p:txBody>
      </p:sp>
      <p:sp>
        <p:nvSpPr>
          <p:cNvPr id="7" name="TextBox 6"/>
          <p:cNvSpPr txBox="1"/>
          <p:nvPr/>
        </p:nvSpPr>
        <p:spPr>
          <a:xfrm rot="21336766">
            <a:off x="2503671" y="2607137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Segoe Print" pitchFamily="2" charset="0"/>
                <a:ea typeface="Gulim" pitchFamily="34" charset="-127"/>
                <a:cs typeface="KodchiangUPC" pitchFamily="18" charset="-34"/>
              </a:rPr>
              <a:t>показать красоту языка без мата</a:t>
            </a:r>
          </a:p>
        </p:txBody>
      </p:sp>
      <p:sp>
        <p:nvSpPr>
          <p:cNvPr id="8" name="TextBox 7"/>
          <p:cNvSpPr txBox="1"/>
          <p:nvPr/>
        </p:nvSpPr>
        <p:spPr>
          <a:xfrm rot="21414823">
            <a:off x="1131121" y="3848334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Segoe Print" pitchFamily="2" charset="0"/>
                <a:ea typeface="Gulim" pitchFamily="34" charset="-127"/>
                <a:cs typeface="KodchiangUPC" pitchFamily="18" charset="-34"/>
              </a:rPr>
              <a:t>ввести в моду выражаться правильно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31840" y="4509120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Segoe Print" pitchFamily="2" charset="0"/>
                <a:ea typeface="Gulim" pitchFamily="34" charset="-127"/>
                <a:cs typeface="KodchiangUPC" pitchFamily="18" charset="-34"/>
              </a:rPr>
              <a:t>расширить словарный запас молодежи</a:t>
            </a:r>
          </a:p>
        </p:txBody>
      </p:sp>
      <p:sp>
        <p:nvSpPr>
          <p:cNvPr id="10" name="TextBox 9"/>
          <p:cNvSpPr txBox="1"/>
          <p:nvPr/>
        </p:nvSpPr>
        <p:spPr>
          <a:xfrm rot="207338">
            <a:off x="4733340" y="3201287"/>
            <a:ext cx="4412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Segoe Print" pitchFamily="2" charset="0"/>
                <a:ea typeface="Gulim" pitchFamily="34" charset="-127"/>
                <a:cs typeface="KodchiangUPC" pitchFamily="18" charset="-34"/>
              </a:rPr>
              <a:t>замена мата приличными словами</a:t>
            </a:r>
          </a:p>
        </p:txBody>
      </p:sp>
      <p:sp>
        <p:nvSpPr>
          <p:cNvPr id="11" name="Овальная выноска 10"/>
          <p:cNvSpPr/>
          <p:nvPr/>
        </p:nvSpPr>
        <p:spPr>
          <a:xfrm rot="399572">
            <a:off x="500966" y="712901"/>
            <a:ext cx="8099854" cy="5161579"/>
          </a:xfrm>
          <a:prstGeom prst="wedgeEllipseCallout">
            <a:avLst>
              <a:gd name="adj1" fmla="val -29811"/>
              <a:gd name="adj2" fmla="val 498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332656"/>
            <a:ext cx="6858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183719">
            <a:off x="7243599" y="15733"/>
            <a:ext cx="33337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12360" y="1052736"/>
            <a:ext cx="11715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71800" y="5733256"/>
            <a:ext cx="7429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5364088" y="6488668"/>
            <a:ext cx="377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egoe Print" pitchFamily="2" charset="0"/>
                <a:ea typeface="GulimChe" pitchFamily="49" charset="-127"/>
                <a:cs typeface="KodchiangUPC" pitchFamily="18" charset="-34"/>
              </a:rPr>
              <a:t>#</a:t>
            </a:r>
            <a:r>
              <a:rPr lang="ru-RU" dirty="0" smtClean="0">
                <a:latin typeface="Segoe Print" pitchFamily="2" charset="0"/>
                <a:ea typeface="GulimChe" pitchFamily="49" charset="-127"/>
                <a:cs typeface="KodchiangUPC" pitchFamily="18" charset="-34"/>
              </a:rPr>
              <a:t> ты то, что ты говоришь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28751">
            <a:off x="698981" y="647900"/>
            <a:ext cx="6633713" cy="640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725144"/>
            <a:ext cx="6552728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67544" y="116632"/>
            <a:ext cx="7772400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Segoe Print" pitchFamily="2" charset="0"/>
                <a:ea typeface="GulimChe" pitchFamily="49" charset="-127"/>
                <a:cs typeface="KodchiangUPC" pitchFamily="18" charset="-34"/>
              </a:rPr>
              <a:t>как мы будем это делать?</a:t>
            </a:r>
            <a:endParaRPr kumimoji="0" lang="ru-RU" sz="40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Segoe Print" pitchFamily="2" charset="0"/>
              <a:ea typeface="GulimChe" pitchFamily="49" charset="-127"/>
              <a:cs typeface="Kodchiang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980728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замена распространенных матных выражений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2852936"/>
            <a:ext cx="72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использование популярных образов как пример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1484784"/>
            <a:ext cx="14192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15616" y="5013176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показать, что можно выражать свои эмоции без мата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3861048"/>
            <a:ext cx="13239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4221088"/>
            <a:ext cx="6191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652624">
            <a:off x="7521238" y="4337564"/>
            <a:ext cx="6191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28384" y="4509120"/>
            <a:ext cx="6572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5364088" y="6488668"/>
            <a:ext cx="377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egoe Print" pitchFamily="2" charset="0"/>
                <a:ea typeface="GulimChe" pitchFamily="49" charset="-127"/>
                <a:cs typeface="KodchiangUPC" pitchFamily="18" charset="-34"/>
              </a:rPr>
              <a:t>#</a:t>
            </a:r>
            <a:r>
              <a:rPr lang="ru-RU" dirty="0" smtClean="0">
                <a:latin typeface="Segoe Print" pitchFamily="2" charset="0"/>
                <a:ea typeface="GulimChe" pitchFamily="49" charset="-127"/>
                <a:cs typeface="KodchiangUPC" pitchFamily="18" charset="-34"/>
              </a:rPr>
              <a:t> ты то, что ты говоришь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86225"/>
            <a:ext cx="268605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4"/>
            <a:ext cx="27051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26235">
            <a:off x="769449" y="478077"/>
            <a:ext cx="6633713" cy="640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67544" y="0"/>
            <a:ext cx="7772400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Segoe Print" pitchFamily="2" charset="0"/>
                <a:ea typeface="GulimChe" pitchFamily="49" charset="-127"/>
                <a:cs typeface="KodchiangUPC" pitchFamily="18" charset="-34"/>
              </a:rPr>
              <a:t>как будем распространять?</a:t>
            </a:r>
            <a:endParaRPr kumimoji="0" lang="ru-RU" sz="40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Segoe Print" pitchFamily="2" charset="0"/>
              <a:ea typeface="GulimChe" pitchFamily="49" charset="-127"/>
              <a:cs typeface="KodchiangUPC" pitchFamily="18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 rot="382987">
            <a:off x="2987824" y="1268760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наружная реклама</a:t>
            </a:r>
          </a:p>
        </p:txBody>
      </p:sp>
      <p:sp>
        <p:nvSpPr>
          <p:cNvPr id="8" name="TextBox 7"/>
          <p:cNvSpPr txBox="1"/>
          <p:nvPr/>
        </p:nvSpPr>
        <p:spPr>
          <a:xfrm rot="400027">
            <a:off x="3059832" y="1700808"/>
            <a:ext cx="489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щиты</a:t>
            </a:r>
          </a:p>
          <a:p>
            <a:r>
              <a:rPr lang="ru-RU" sz="2000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баннеры</a:t>
            </a:r>
          </a:p>
          <a:p>
            <a:r>
              <a:rPr lang="ru-RU" sz="2000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реклама на остановках</a:t>
            </a:r>
          </a:p>
        </p:txBody>
      </p:sp>
      <p:sp>
        <p:nvSpPr>
          <p:cNvPr id="9" name="TextBox 8"/>
          <p:cNvSpPr txBox="1"/>
          <p:nvPr/>
        </p:nvSpPr>
        <p:spPr>
          <a:xfrm rot="268369">
            <a:off x="4874733" y="4078265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реклама в метро</a:t>
            </a:r>
          </a:p>
        </p:txBody>
      </p:sp>
      <p:sp>
        <p:nvSpPr>
          <p:cNvPr id="10" name="TextBox 9"/>
          <p:cNvSpPr txBox="1"/>
          <p:nvPr/>
        </p:nvSpPr>
        <p:spPr>
          <a:xfrm rot="21206007">
            <a:off x="0" y="3284984"/>
            <a:ext cx="4427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транспортная реклама</a:t>
            </a:r>
          </a:p>
        </p:txBody>
      </p:sp>
      <p:sp>
        <p:nvSpPr>
          <p:cNvPr id="11" name="TextBox 10"/>
          <p:cNvSpPr txBox="1"/>
          <p:nvPr/>
        </p:nvSpPr>
        <p:spPr>
          <a:xfrm rot="21215753">
            <a:off x="7037" y="3772840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на автобусах и маршрутных такси</a:t>
            </a:r>
          </a:p>
        </p:txBody>
      </p:sp>
      <p:sp>
        <p:nvSpPr>
          <p:cNvPr id="12" name="TextBox 11"/>
          <p:cNvSpPr txBox="1"/>
          <p:nvPr/>
        </p:nvSpPr>
        <p:spPr>
          <a:xfrm rot="214512">
            <a:off x="4597527" y="4719847"/>
            <a:ext cx="44999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щиты на эскалаторах</a:t>
            </a:r>
          </a:p>
          <a:p>
            <a:r>
              <a:rPr lang="ru-RU" sz="2000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          в вестибюлях</a:t>
            </a:r>
          </a:p>
          <a:p>
            <a:r>
              <a:rPr lang="ru-RU" sz="2000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          станционных залах</a:t>
            </a:r>
          </a:p>
          <a:p>
            <a:r>
              <a:rPr lang="ru-RU" sz="2000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стикеры в вагонах</a:t>
            </a:r>
          </a:p>
          <a:p>
            <a:r>
              <a:rPr lang="ru-RU" sz="2000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              на входных дверях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64088" y="6488668"/>
            <a:ext cx="377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egoe Print" pitchFamily="2" charset="0"/>
                <a:ea typeface="GulimChe" pitchFamily="49" charset="-127"/>
                <a:cs typeface="KodchiangUPC" pitchFamily="18" charset="-34"/>
              </a:rPr>
              <a:t>#</a:t>
            </a:r>
            <a:r>
              <a:rPr lang="ru-RU" dirty="0" smtClean="0">
                <a:latin typeface="Segoe Print" pitchFamily="2" charset="0"/>
                <a:ea typeface="GulimChe" pitchFamily="49" charset="-127"/>
                <a:cs typeface="KodchiangUPC" pitchFamily="18" charset="-34"/>
              </a:rPr>
              <a:t> ты то, что ты говоришь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14631">
            <a:off x="4718227" y="1509225"/>
            <a:ext cx="4320480" cy="1735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26235">
            <a:off x="769449" y="478077"/>
            <a:ext cx="6633713" cy="640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67544" y="0"/>
            <a:ext cx="7772400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Segoe Print" pitchFamily="2" charset="0"/>
                <a:ea typeface="GulimChe" pitchFamily="49" charset="-127"/>
                <a:cs typeface="KodchiangUPC" pitchFamily="18" charset="-34"/>
              </a:rPr>
              <a:t>как будем распространять?</a:t>
            </a:r>
            <a:endParaRPr kumimoji="0" lang="ru-RU" sz="40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Segoe Print" pitchFamily="2" charset="0"/>
              <a:ea typeface="GulimChe" pitchFamily="49" charset="-127"/>
              <a:cs typeface="KodchiangUPC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 rot="21334847">
            <a:off x="395311" y="1263530"/>
            <a:ext cx="50473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распространение хэштэга </a:t>
            </a:r>
            <a:r>
              <a:rPr lang="en-US" sz="2800" b="1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#</a:t>
            </a:r>
            <a:r>
              <a:rPr lang="ru-RU" sz="2800" b="1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тыто,чтотыговоришь в </a:t>
            </a:r>
            <a:r>
              <a:rPr lang="ru-RU" sz="2800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соц. сетях, как символ отказа от мата</a:t>
            </a:r>
          </a:p>
        </p:txBody>
      </p:sp>
      <p:sp>
        <p:nvSpPr>
          <p:cNvPr id="8" name="TextBox 7"/>
          <p:cNvSpPr txBox="1"/>
          <p:nvPr/>
        </p:nvSpPr>
        <p:spPr>
          <a:xfrm rot="234356">
            <a:off x="179512" y="4725144"/>
            <a:ext cx="48965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продвижение моды на отказ от мата через популярных блоггеров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4653136"/>
            <a:ext cx="27908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364088" y="6488668"/>
            <a:ext cx="377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egoe Print" pitchFamily="2" charset="0"/>
                <a:ea typeface="GulimChe" pitchFamily="49" charset="-127"/>
                <a:cs typeface="KodchiangUPC" pitchFamily="18" charset="-34"/>
              </a:rPr>
              <a:t>#</a:t>
            </a:r>
            <a:r>
              <a:rPr lang="ru-RU" dirty="0" smtClean="0">
                <a:latin typeface="Segoe Print" pitchFamily="2" charset="0"/>
                <a:ea typeface="GulimChe" pitchFamily="49" charset="-127"/>
                <a:cs typeface="KodchiangUPC" pitchFamily="18" charset="-34"/>
              </a:rPr>
              <a:t> ты то, что ты говоришь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 rot="553996">
            <a:off x="3578278" y="2942386"/>
            <a:ext cx="489654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Конкурс! </a:t>
            </a:r>
            <a:r>
              <a:rPr lang="ru-RU" sz="2000" b="1" i="1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Купи</a:t>
            </a:r>
            <a:r>
              <a:rPr lang="ru-RU" sz="2000" b="1" i="1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 </a:t>
            </a:r>
            <a:r>
              <a:rPr lang="ru-RU" sz="2000" b="1" i="1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и сфотографируй наклейку «</a:t>
            </a:r>
            <a:r>
              <a:rPr lang="en-US" sz="2000" b="1" i="1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#</a:t>
            </a:r>
            <a:r>
              <a:rPr lang="ru-RU" sz="2000" b="1" i="1" dirty="0" err="1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тыто,чтотыговоришь</a:t>
            </a:r>
            <a:r>
              <a:rPr lang="ru-RU" sz="2000" b="1" i="1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», выложи в </a:t>
            </a:r>
            <a:r>
              <a:rPr lang="en-US" sz="2000" b="1" i="1" dirty="0" err="1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Instagram</a:t>
            </a:r>
            <a:r>
              <a:rPr lang="ru-RU" sz="2000" b="1" i="1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 и получи диплом почетного борца за чистоту русского языка, а так же нашу </a:t>
            </a:r>
            <a:r>
              <a:rPr lang="en-US" sz="2000" b="1" i="1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 </a:t>
            </a:r>
            <a:r>
              <a:rPr lang="ru-RU" sz="2000" b="1" i="1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футболку в подарок! 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837193">
            <a:off x="7229075" y="5292573"/>
            <a:ext cx="10668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26235">
            <a:off x="769449" y="478077"/>
            <a:ext cx="6633713" cy="640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67544" y="0"/>
            <a:ext cx="7772400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Segoe Print" pitchFamily="2" charset="0"/>
                <a:ea typeface="GulimChe" pitchFamily="49" charset="-127"/>
                <a:cs typeface="KodchiangUPC" pitchFamily="18" charset="-34"/>
              </a:rPr>
              <a:t>как будем распространять?</a:t>
            </a:r>
            <a:endParaRPr kumimoji="0" lang="ru-RU" sz="40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Segoe Print" pitchFamily="2" charset="0"/>
              <a:ea typeface="GulimChe" pitchFamily="49" charset="-127"/>
              <a:cs typeface="KodchiangUPC" pitchFamily="18" charset="-34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908720"/>
            <a:ext cx="26955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 rot="189611">
            <a:off x="3131840" y="1268760"/>
            <a:ext cx="55446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флэшмобы</a:t>
            </a:r>
            <a:r>
              <a:rPr lang="ru-RU" sz="2800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 в ТРЦ, на которых будут раздаваться футболки с нашими принтами и листовки</a:t>
            </a:r>
          </a:p>
        </p:txBody>
      </p:sp>
      <p:sp>
        <p:nvSpPr>
          <p:cNvPr id="7" name="TextBox 6"/>
          <p:cNvSpPr txBox="1"/>
          <p:nvPr/>
        </p:nvSpPr>
        <p:spPr>
          <a:xfrm rot="21334847">
            <a:off x="440280" y="3218134"/>
            <a:ext cx="5794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партнерство с музыкальными фестивалями и спортивными мероприятиями</a:t>
            </a:r>
          </a:p>
        </p:txBody>
      </p:sp>
      <p:sp>
        <p:nvSpPr>
          <p:cNvPr id="8" name="TextBox 7"/>
          <p:cNvSpPr txBox="1"/>
          <p:nvPr/>
        </p:nvSpPr>
        <p:spPr>
          <a:xfrm rot="211502">
            <a:off x="2462304" y="4750995"/>
            <a:ext cx="55814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Gulim" pitchFamily="34" charset="-127"/>
                <a:ea typeface="Gulim" pitchFamily="34" charset="-127"/>
                <a:cs typeface="KodchiangUPC" pitchFamily="18" charset="-34"/>
              </a:rPr>
              <a:t>волонтеры, которые будут ходить по школам и проводить открытые уроки, призывая говорить красиво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1949530">
            <a:off x="7396757" y="2364561"/>
            <a:ext cx="10953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4797152"/>
            <a:ext cx="952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364088" y="6488668"/>
            <a:ext cx="377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egoe Print" pitchFamily="2" charset="0"/>
                <a:ea typeface="GulimChe" pitchFamily="49" charset="-127"/>
                <a:cs typeface="KodchiangUPC" pitchFamily="18" charset="-34"/>
              </a:rPr>
              <a:t>#</a:t>
            </a:r>
            <a:r>
              <a:rPr lang="ru-RU" dirty="0" smtClean="0">
                <a:latin typeface="Segoe Print" pitchFamily="2" charset="0"/>
                <a:ea typeface="GulimChe" pitchFamily="49" charset="-127"/>
                <a:cs typeface="KodchiangUPC" pitchFamily="18" charset="-34"/>
              </a:rPr>
              <a:t> ты то, что ты говоришь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я\Desktop\учеба\тыточтотыговоришь\заяц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5705"/>
            <a:ext cx="9144000" cy="6662295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5860951"/>
            <a:ext cx="608870" cy="997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300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#ты то, что ты говоришь  социальная реклама по борьбе с нецензурной лексикой</vt:lpstr>
      <vt:lpstr>на кого направлена реклама?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кого направлена реклама?</dc:title>
  <dc:creator>аня</dc:creator>
  <cp:lastModifiedBy>User</cp:lastModifiedBy>
  <cp:revision>31</cp:revision>
  <dcterms:created xsi:type="dcterms:W3CDTF">2014-05-03T13:49:44Z</dcterms:created>
  <dcterms:modified xsi:type="dcterms:W3CDTF">2014-11-27T05:41:20Z</dcterms:modified>
</cp:coreProperties>
</file>