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6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B96"/>
    <a:srgbClr val="B5EDC6"/>
    <a:srgbClr val="83C937"/>
    <a:srgbClr val="B45210"/>
    <a:srgbClr val="F19759"/>
    <a:srgbClr val="1C9CCA"/>
    <a:srgbClr val="32B4E2"/>
    <a:srgbClr val="5FBBDB"/>
    <a:srgbClr val="FFC000"/>
    <a:srgbClr val="38C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50F4E-AAB3-4A9F-8EA9-B7030B71AAE3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1BDE-B211-4C19-B415-25592E520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6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5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37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17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5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6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9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6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7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02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1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6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E5D4-65BE-4F2B-B314-65E0249F022E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B513-74AD-4B04-85FA-D97D523F4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7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6.png"/><Relationship Id="rId18" Type="http://schemas.openxmlformats.org/officeDocument/2006/relationships/image" Target="../media/image18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2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4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3976278" y="804607"/>
            <a:ext cx="2217691" cy="2055400"/>
            <a:chOff x="624877" y="3644404"/>
            <a:chExt cx="2267594" cy="2267594"/>
          </a:xfrm>
        </p:grpSpPr>
        <p:sp>
          <p:nvSpPr>
            <p:cNvPr id="101" name="Oval 100"/>
            <p:cNvSpPr/>
            <p:nvPr/>
          </p:nvSpPr>
          <p:spPr>
            <a:xfrm>
              <a:off x="624877" y="3644404"/>
              <a:ext cx="2267594" cy="2267594"/>
            </a:xfrm>
            <a:prstGeom prst="ellipse">
              <a:avLst/>
            </a:prstGeom>
            <a:solidFill>
              <a:srgbClr val="E4363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58148" y="3809011"/>
              <a:ext cx="1954725" cy="1963343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Производство стекла из стекло боя позволяет сократить загрязнение воздуха на 20%, а загрязнение воды на 50%</a:t>
              </a:r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3" y="17334"/>
            <a:ext cx="10917382" cy="838140"/>
          </a:xfrm>
        </p:spPr>
        <p:txBody>
          <a:bodyPr/>
          <a:lstStyle/>
          <a:p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Факты о раздельном сборе отходов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4407863" y="2906353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622008" y="3987252"/>
            <a:ext cx="2267594" cy="2267594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B9DA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02600" y="4045851"/>
              <a:ext cx="1747826" cy="1711866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25000" lnSpcReduction="20000"/>
            </a:bodyPr>
            <a:lstStyle/>
            <a:p>
              <a:pPr algn="ctr"/>
              <a:r>
                <a:rPr lang="ru-RU" sz="6600" dirty="0" smtClean="0">
                  <a:solidFill>
                    <a:schemeClr val="tx1"/>
                  </a:solidFill>
                </a:rPr>
                <a:t>10 деревьев может </a:t>
              </a:r>
              <a:r>
                <a:rPr lang="ru-RU" sz="6400" dirty="0" smtClean="0">
                  <a:solidFill>
                    <a:schemeClr val="tx1"/>
                  </a:solidFill>
                </a:rPr>
                <a:t>спасти</a:t>
              </a:r>
              <a:r>
                <a:rPr lang="ru-RU" sz="6600" dirty="0" smtClean="0">
                  <a:solidFill>
                    <a:schemeClr val="tx1"/>
                  </a:solidFill>
                </a:rPr>
                <a:t> 1 тонна собранной макулатуры</a:t>
              </a:r>
              <a:r>
                <a:rPr lang="ru-RU" sz="3600" b="1" dirty="0" smtClean="0">
                  <a:solidFill>
                    <a:schemeClr val="tx1"/>
                  </a:solidFill>
                </a:rPr>
                <a:t/>
              </a:r>
              <a:br>
                <a:rPr lang="ru-RU" sz="3600" b="1" dirty="0" smtClean="0">
                  <a:solidFill>
                    <a:schemeClr val="tx1"/>
                  </a:solidFill>
                </a:rPr>
              </a:br>
              <a:endParaRPr lang="en-US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405144" y="3985563"/>
            <a:ext cx="2261867" cy="2189144"/>
            <a:chOff x="939232" y="4044177"/>
            <a:chExt cx="2100213" cy="2121889"/>
          </a:xfrm>
        </p:grpSpPr>
        <p:sp>
          <p:nvSpPr>
            <p:cNvPr id="83" name="Oval 82"/>
            <p:cNvSpPr/>
            <p:nvPr/>
          </p:nvSpPr>
          <p:spPr>
            <a:xfrm>
              <a:off x="939232" y="4044177"/>
              <a:ext cx="2100213" cy="212188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050988" y="4190276"/>
              <a:ext cx="1860542" cy="1859132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Энергии, сохраненной при переработке одной стеклянной бутылки, достаточно, чтобы лампочка в 100 Ватт горела в течение 4 часов</a:t>
              </a:r>
              <a:endParaRPr lang="en-US" sz="1200" dirty="0" smtClean="0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15789" y="2291004"/>
            <a:ext cx="2369335" cy="2205557"/>
            <a:chOff x="610147" y="3716442"/>
            <a:chExt cx="2267594" cy="2267594"/>
          </a:xfrm>
        </p:grpSpPr>
        <p:sp>
          <p:nvSpPr>
            <p:cNvPr id="86" name="Oval 85"/>
            <p:cNvSpPr/>
            <p:nvPr/>
          </p:nvSpPr>
          <p:spPr>
            <a:xfrm>
              <a:off x="610147" y="3716442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43973" y="3881736"/>
              <a:ext cx="1993645" cy="199364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Энергии сохраненной при переработке 60000 тонн стекла достаточно, чтобы запустить космический корабль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853370" y="1074631"/>
            <a:ext cx="2556061" cy="2411186"/>
            <a:chOff x="628650" y="3771900"/>
            <a:chExt cx="2267594" cy="2267594"/>
          </a:xfrm>
        </p:grpSpPr>
        <p:sp>
          <p:nvSpPr>
            <p:cNvPr id="89" name="Oval 88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0768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832125" y="3963856"/>
              <a:ext cx="1899559" cy="1875308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5 чашек чая можно вскипятить, сэкономив энергию на переработке 2 стеклянных бутылок</a:t>
              </a:r>
              <a:endParaRPr lang="en-US" sz="1400" dirty="0" smtClean="0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635226" y="2372950"/>
            <a:ext cx="2170469" cy="2075809"/>
            <a:chOff x="628650" y="3771900"/>
            <a:chExt cx="2267594" cy="2267594"/>
          </a:xfrm>
        </p:grpSpPr>
        <p:sp>
          <p:nvSpPr>
            <p:cNvPr id="95" name="Oval 9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B255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799523" y="3943271"/>
              <a:ext cx="1942782" cy="19022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1 переработанная алюминиевая банка, обеспечивает энергией 3- часовую работу телевизора</a:t>
              </a:r>
              <a:endParaRPr lang="en-US" sz="1200" dirty="0" smtClean="0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668358" y="2137160"/>
            <a:ext cx="2310055" cy="2146197"/>
            <a:chOff x="612370" y="3745401"/>
            <a:chExt cx="2287573" cy="2265598"/>
          </a:xfrm>
        </p:grpSpPr>
        <p:sp>
          <p:nvSpPr>
            <p:cNvPr id="98" name="Oval 97"/>
            <p:cNvSpPr/>
            <p:nvPr/>
          </p:nvSpPr>
          <p:spPr>
            <a:xfrm>
              <a:off x="612370" y="3745401"/>
              <a:ext cx="2287573" cy="2265598"/>
            </a:xfrm>
            <a:prstGeom prst="ellipse">
              <a:avLst/>
            </a:prstGeom>
            <a:solidFill>
              <a:srgbClr val="AECA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737809" y="3886515"/>
              <a:ext cx="2067607" cy="2004826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Стекло никогда не теряет своих свойств. Оно может быть повторно использовано и переработано много раз. </a:t>
              </a:r>
              <a:endParaRPr lang="en-US" sz="12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277940" y="2911916"/>
            <a:ext cx="1834790" cy="1746314"/>
            <a:chOff x="628650" y="3830637"/>
            <a:chExt cx="2267594" cy="2267594"/>
          </a:xfrm>
        </p:grpSpPr>
        <p:sp>
          <p:nvSpPr>
            <p:cNvPr id="92" name="Oval 91"/>
            <p:cNvSpPr/>
            <p:nvPr/>
          </p:nvSpPr>
          <p:spPr>
            <a:xfrm>
              <a:off x="628650" y="3830637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859508" y="4019519"/>
              <a:ext cx="1852957" cy="193440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20 литров воды экономит переработка   1 кг макулатуры</a:t>
              </a:r>
              <a:endParaRPr lang="en-US" sz="1200" dirty="0" smtClean="0">
                <a:solidFill>
                  <a:schemeClr val="tx1"/>
                </a:solidFill>
                <a:latin typeface="Bell MT" panose="020205030603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15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456ADA2-029F-4CE2-B808-6947E7FEDC6D}"/>
              </a:ext>
            </a:extLst>
          </p:cNvPr>
          <p:cNvSpPr/>
          <p:nvPr/>
        </p:nvSpPr>
        <p:spPr>
          <a:xfrm>
            <a:off x="4058719" y="1464062"/>
            <a:ext cx="4129719" cy="4034740"/>
          </a:xfrm>
          <a:custGeom>
            <a:avLst/>
            <a:gdLst>
              <a:gd name="connsiteX0" fmla="*/ 2194685 w 4129719"/>
              <a:gd name="connsiteY0" fmla="*/ 2067855 h 4034740"/>
              <a:gd name="connsiteX1" fmla="*/ 2195226 w 4129719"/>
              <a:gd name="connsiteY1" fmla="*/ 2068701 h 4034740"/>
              <a:gd name="connsiteX2" fmla="*/ 2200477 w 4129719"/>
              <a:gd name="connsiteY2" fmla="*/ 2075011 h 4034740"/>
              <a:gd name="connsiteX3" fmla="*/ 2189525 w 4129719"/>
              <a:gd name="connsiteY3" fmla="*/ 2059651 h 4034740"/>
              <a:gd name="connsiteX4" fmla="*/ 2189552 w 4129719"/>
              <a:gd name="connsiteY4" fmla="*/ 2059841 h 4034740"/>
              <a:gd name="connsiteX5" fmla="*/ 2192587 w 4129719"/>
              <a:gd name="connsiteY5" fmla="*/ 2064579 h 4034740"/>
              <a:gd name="connsiteX6" fmla="*/ 2113437 w 4129719"/>
              <a:gd name="connsiteY6" fmla="*/ 2055922 h 4034740"/>
              <a:gd name="connsiteX7" fmla="*/ 2111117 w 4129719"/>
              <a:gd name="connsiteY7" fmla="*/ 2056940 h 4034740"/>
              <a:gd name="connsiteX8" fmla="*/ 2116151 w 4129719"/>
              <a:gd name="connsiteY8" fmla="*/ 2056452 h 4034740"/>
              <a:gd name="connsiteX9" fmla="*/ 2084934 w 4129719"/>
              <a:gd name="connsiteY9" fmla="*/ 2041234 h 4034740"/>
              <a:gd name="connsiteX10" fmla="*/ 2085753 w 4129719"/>
              <a:gd name="connsiteY10" fmla="*/ 2041996 h 4034740"/>
              <a:gd name="connsiteX11" fmla="*/ 2085753 w 4129719"/>
              <a:gd name="connsiteY11" fmla="*/ 2041996 h 4034740"/>
              <a:gd name="connsiteX12" fmla="*/ 2156327 w 4129719"/>
              <a:gd name="connsiteY12" fmla="*/ 2011993 h 4034740"/>
              <a:gd name="connsiteX13" fmla="*/ 2154692 w 4129719"/>
              <a:gd name="connsiteY13" fmla="*/ 2012950 h 4034740"/>
              <a:gd name="connsiteX14" fmla="*/ 2154693 w 4129719"/>
              <a:gd name="connsiteY14" fmla="*/ 2012950 h 4034740"/>
              <a:gd name="connsiteX15" fmla="*/ 2154693 w 4129719"/>
              <a:gd name="connsiteY15" fmla="*/ 2012950 h 4034740"/>
              <a:gd name="connsiteX16" fmla="*/ 2156327 w 4129719"/>
              <a:gd name="connsiteY16" fmla="*/ 2011994 h 4034740"/>
              <a:gd name="connsiteX17" fmla="*/ 2105278 w 4129719"/>
              <a:gd name="connsiteY17" fmla="*/ 2005623 h 4034740"/>
              <a:gd name="connsiteX18" fmla="*/ 2092149 w 4129719"/>
              <a:gd name="connsiteY18" fmla="*/ 2026190 h 4034740"/>
              <a:gd name="connsiteX19" fmla="*/ 2071002 w 4129719"/>
              <a:gd name="connsiteY19" fmla="*/ 2052372 h 4034740"/>
              <a:gd name="connsiteX20" fmla="*/ 2071004 w 4129719"/>
              <a:gd name="connsiteY20" fmla="*/ 2052371 h 4034740"/>
              <a:gd name="connsiteX21" fmla="*/ 2092149 w 4129719"/>
              <a:gd name="connsiteY21" fmla="*/ 2026191 h 4034740"/>
              <a:gd name="connsiteX22" fmla="*/ 2105278 w 4129719"/>
              <a:gd name="connsiteY22" fmla="*/ 2005624 h 4034740"/>
              <a:gd name="connsiteX23" fmla="*/ 711072 w 4129719"/>
              <a:gd name="connsiteY23" fmla="*/ 1911554 h 4034740"/>
              <a:gd name="connsiteX24" fmla="*/ 1527969 w 4129719"/>
              <a:gd name="connsiteY24" fmla="*/ 2120214 h 4034740"/>
              <a:gd name="connsiteX25" fmla="*/ 2003945 w 4129719"/>
              <a:gd name="connsiteY25" fmla="*/ 2052706 h 4034740"/>
              <a:gd name="connsiteX26" fmla="*/ 2023338 w 4129719"/>
              <a:gd name="connsiteY26" fmla="*/ 2037494 h 4034740"/>
              <a:gd name="connsiteX27" fmla="*/ 2032576 w 4129719"/>
              <a:gd name="connsiteY27" fmla="*/ 2051874 h 4034740"/>
              <a:gd name="connsiteX28" fmla="*/ 2058213 w 4129719"/>
              <a:gd name="connsiteY28" fmla="*/ 2077130 h 4034740"/>
              <a:gd name="connsiteX29" fmla="*/ 2086229 w 4129719"/>
              <a:gd name="connsiteY29" fmla="*/ 2055963 h 4034740"/>
              <a:gd name="connsiteX30" fmla="*/ 2082509 w 4129719"/>
              <a:gd name="connsiteY30" fmla="*/ 2063688 h 4034740"/>
              <a:gd name="connsiteX31" fmla="*/ 2080082 w 4129719"/>
              <a:gd name="connsiteY31" fmla="*/ 2072447 h 4034740"/>
              <a:gd name="connsiteX32" fmla="*/ 2081539 w 4129719"/>
              <a:gd name="connsiteY32" fmla="*/ 2074786 h 4034740"/>
              <a:gd name="connsiteX33" fmla="*/ 2100633 w 4129719"/>
              <a:gd name="connsiteY33" fmla="*/ 2105435 h 4034740"/>
              <a:gd name="connsiteX34" fmla="*/ 2065652 w 4129719"/>
              <a:gd name="connsiteY34" fmla="*/ 2138147 h 4034740"/>
              <a:gd name="connsiteX35" fmla="*/ 2065235 w 4129719"/>
              <a:gd name="connsiteY35" fmla="*/ 2138667 h 4034740"/>
              <a:gd name="connsiteX36" fmla="*/ 2025469 w 4129719"/>
              <a:gd name="connsiteY36" fmla="*/ 2188207 h 4034740"/>
              <a:gd name="connsiteX37" fmla="*/ 1830084 w 4129719"/>
              <a:gd name="connsiteY37" fmla="*/ 2675970 h 4034740"/>
              <a:gd name="connsiteX38" fmla="*/ 577216 w 4129719"/>
              <a:gd name="connsiteY38" fmla="*/ 3551997 h 4034740"/>
              <a:gd name="connsiteX39" fmla="*/ 801056 w 4129719"/>
              <a:gd name="connsiteY39" fmla="*/ 2804200 h 4034740"/>
              <a:gd name="connsiteX40" fmla="*/ 806701 w 4129719"/>
              <a:gd name="connsiteY40" fmla="*/ 2798712 h 4034740"/>
              <a:gd name="connsiteX41" fmla="*/ 814656 w 4129719"/>
              <a:gd name="connsiteY41" fmla="*/ 2791409 h 4034740"/>
              <a:gd name="connsiteX42" fmla="*/ 352343 w 4129719"/>
              <a:gd name="connsiteY42" fmla="*/ 1994293 h 4034740"/>
              <a:gd name="connsiteX43" fmla="*/ 711072 w 4129719"/>
              <a:gd name="connsiteY43" fmla="*/ 1911554 h 4034740"/>
              <a:gd name="connsiteX44" fmla="*/ 1413931 w 4129719"/>
              <a:gd name="connsiteY44" fmla="*/ 70 h 4034740"/>
              <a:gd name="connsiteX45" fmla="*/ 2057024 w 4129719"/>
              <a:gd name="connsiteY45" fmla="*/ 1155239 h 4034740"/>
              <a:gd name="connsiteX46" fmla="*/ 2142579 w 4129719"/>
              <a:gd name="connsiteY46" fmla="*/ 1969654 h 4034740"/>
              <a:gd name="connsiteX47" fmla="*/ 2145867 w 4129719"/>
              <a:gd name="connsiteY47" fmla="*/ 1979781 h 4034740"/>
              <a:gd name="connsiteX48" fmla="*/ 2146236 w 4129719"/>
              <a:gd name="connsiteY48" fmla="*/ 1986173 h 4034740"/>
              <a:gd name="connsiteX49" fmla="*/ 2151595 w 4129719"/>
              <a:gd name="connsiteY49" fmla="*/ 2006752 h 4034740"/>
              <a:gd name="connsiteX50" fmla="*/ 2151595 w 4129719"/>
              <a:gd name="connsiteY50" fmla="*/ 2006752 h 4034740"/>
              <a:gd name="connsiteX51" fmla="*/ 2146236 w 4129719"/>
              <a:gd name="connsiteY51" fmla="*/ 1986172 h 4034740"/>
              <a:gd name="connsiteX52" fmla="*/ 2145867 w 4129719"/>
              <a:gd name="connsiteY52" fmla="*/ 1979781 h 4034740"/>
              <a:gd name="connsiteX53" fmla="*/ 2145867 w 4129719"/>
              <a:gd name="connsiteY53" fmla="*/ 1979781 h 4034740"/>
              <a:gd name="connsiteX54" fmla="*/ 2145689 w 4129719"/>
              <a:gd name="connsiteY54" fmla="*/ 1976692 h 4034740"/>
              <a:gd name="connsiteX55" fmla="*/ 2497461 w 4129719"/>
              <a:gd name="connsiteY55" fmla="*/ 1325094 h 4034740"/>
              <a:gd name="connsiteX56" fmla="*/ 3285607 w 4129719"/>
              <a:gd name="connsiteY56" fmla="*/ 377030 h 4034740"/>
              <a:gd name="connsiteX57" fmla="*/ 3451831 w 4129719"/>
              <a:gd name="connsiteY57" fmla="*/ 422728 h 4034740"/>
              <a:gd name="connsiteX58" fmla="*/ 3598100 w 4129719"/>
              <a:gd name="connsiteY58" fmla="*/ 1158386 h 4034740"/>
              <a:gd name="connsiteX59" fmla="*/ 4106186 w 4129719"/>
              <a:gd name="connsiteY59" fmla="*/ 1364824 h 4034740"/>
              <a:gd name="connsiteX60" fmla="*/ 3140461 w 4129719"/>
              <a:gd name="connsiteY60" fmla="*/ 2126698 h 4034740"/>
              <a:gd name="connsiteX61" fmla="*/ 2215002 w 4129719"/>
              <a:gd name="connsiteY61" fmla="*/ 2072267 h 4034740"/>
              <a:gd name="connsiteX62" fmla="*/ 2206670 w 4129719"/>
              <a:gd name="connsiteY62" fmla="*/ 2073895 h 4034740"/>
              <a:gd name="connsiteX63" fmla="*/ 2206670 w 4129719"/>
              <a:gd name="connsiteY63" fmla="*/ 2073894 h 4034740"/>
              <a:gd name="connsiteX64" fmla="*/ 2200544 w 4129719"/>
              <a:gd name="connsiteY64" fmla="*/ 2075091 h 4034740"/>
              <a:gd name="connsiteX65" fmla="*/ 2189374 w 4129719"/>
              <a:gd name="connsiteY65" fmla="*/ 2058606 h 4034740"/>
              <a:gd name="connsiteX66" fmla="*/ 2189375 w 4129719"/>
              <a:gd name="connsiteY66" fmla="*/ 2058610 h 4034740"/>
              <a:gd name="connsiteX67" fmla="*/ 2200535 w 4129719"/>
              <a:gd name="connsiteY67" fmla="*/ 2075080 h 4034740"/>
              <a:gd name="connsiteX68" fmla="*/ 2200544 w 4129719"/>
              <a:gd name="connsiteY68" fmla="*/ 2075091 h 4034740"/>
              <a:gd name="connsiteX69" fmla="*/ 2200536 w 4129719"/>
              <a:gd name="connsiteY69" fmla="*/ 2075082 h 4034740"/>
              <a:gd name="connsiteX70" fmla="*/ 2200543 w 4129719"/>
              <a:gd name="connsiteY70" fmla="*/ 2075092 h 4034740"/>
              <a:gd name="connsiteX71" fmla="*/ 2200521 w 4129719"/>
              <a:gd name="connsiteY71" fmla="*/ 2075064 h 4034740"/>
              <a:gd name="connsiteX72" fmla="*/ 2197968 w 4129719"/>
              <a:gd name="connsiteY72" fmla="*/ 2072158 h 4034740"/>
              <a:gd name="connsiteX73" fmla="*/ 2197987 w 4129719"/>
              <a:gd name="connsiteY73" fmla="*/ 2072182 h 4034740"/>
              <a:gd name="connsiteX74" fmla="*/ 2200543 w 4129719"/>
              <a:gd name="connsiteY74" fmla="*/ 2075092 h 4034740"/>
              <a:gd name="connsiteX75" fmla="*/ 2202957 w 4129719"/>
              <a:gd name="connsiteY75" fmla="*/ 2078379 h 4034740"/>
              <a:gd name="connsiteX76" fmla="*/ 2202959 w 4129719"/>
              <a:gd name="connsiteY76" fmla="*/ 2078381 h 4034740"/>
              <a:gd name="connsiteX77" fmla="*/ 2200544 w 4129719"/>
              <a:gd name="connsiteY77" fmla="*/ 2075093 h 4034740"/>
              <a:gd name="connsiteX78" fmla="*/ 2206671 w 4129719"/>
              <a:gd name="connsiteY78" fmla="*/ 2073896 h 4034740"/>
              <a:gd name="connsiteX79" fmla="*/ 2273113 w 4129719"/>
              <a:gd name="connsiteY79" fmla="*/ 2139069 h 4034740"/>
              <a:gd name="connsiteX80" fmla="*/ 3420253 w 4129719"/>
              <a:gd name="connsiteY80" fmla="*/ 2623408 h 4034740"/>
              <a:gd name="connsiteX81" fmla="*/ 2941363 w 4129719"/>
              <a:gd name="connsiteY81" fmla="*/ 3434480 h 4034740"/>
              <a:gd name="connsiteX82" fmla="*/ 1907851 w 4129719"/>
              <a:gd name="connsiteY82" fmla="*/ 3571550 h 4034740"/>
              <a:gd name="connsiteX83" fmla="*/ 2192270 w 4129719"/>
              <a:gd name="connsiteY83" fmla="*/ 2276146 h 4034740"/>
              <a:gd name="connsiteX84" fmla="*/ 2153923 w 4129719"/>
              <a:gd name="connsiteY84" fmla="*/ 2195195 h 4034740"/>
              <a:gd name="connsiteX85" fmla="*/ 2155604 w 4129719"/>
              <a:gd name="connsiteY85" fmla="*/ 2174956 h 4034740"/>
              <a:gd name="connsiteX86" fmla="*/ 2160163 w 4129719"/>
              <a:gd name="connsiteY86" fmla="*/ 2083770 h 4034740"/>
              <a:gd name="connsiteX87" fmla="*/ 2160163 w 4129719"/>
              <a:gd name="connsiteY87" fmla="*/ 2083770 h 4034740"/>
              <a:gd name="connsiteX88" fmla="*/ 2160057 w 4129719"/>
              <a:gd name="connsiteY88" fmla="*/ 2089770 h 4034740"/>
              <a:gd name="connsiteX89" fmla="*/ 2155604 w 4129719"/>
              <a:gd name="connsiteY89" fmla="*/ 2174955 h 4034740"/>
              <a:gd name="connsiteX90" fmla="*/ 2153923 w 4129719"/>
              <a:gd name="connsiteY90" fmla="*/ 2195194 h 4034740"/>
              <a:gd name="connsiteX91" fmla="*/ 2145584 w 4129719"/>
              <a:gd name="connsiteY91" fmla="*/ 2177590 h 4034740"/>
              <a:gd name="connsiteX92" fmla="*/ 2100634 w 4129719"/>
              <a:gd name="connsiteY92" fmla="*/ 2105435 h 4034740"/>
              <a:gd name="connsiteX93" fmla="*/ 2107235 w 4129719"/>
              <a:gd name="connsiteY93" fmla="*/ 2099262 h 4034740"/>
              <a:gd name="connsiteX94" fmla="*/ 2148378 w 4129719"/>
              <a:gd name="connsiteY94" fmla="*/ 2071115 h 4034740"/>
              <a:gd name="connsiteX95" fmla="*/ 2148379 w 4129719"/>
              <a:gd name="connsiteY95" fmla="*/ 2071116 h 4034740"/>
              <a:gd name="connsiteX96" fmla="*/ 2150656 w 4129719"/>
              <a:gd name="connsiteY96" fmla="*/ 2069557 h 4034740"/>
              <a:gd name="connsiteX97" fmla="*/ 2150656 w 4129719"/>
              <a:gd name="connsiteY97" fmla="*/ 2069556 h 4034740"/>
              <a:gd name="connsiteX98" fmla="*/ 2148378 w 4129719"/>
              <a:gd name="connsiteY98" fmla="*/ 2071115 h 4034740"/>
              <a:gd name="connsiteX99" fmla="*/ 2148377 w 4129719"/>
              <a:gd name="connsiteY99" fmla="*/ 2071114 h 4034740"/>
              <a:gd name="connsiteX100" fmla="*/ 2107234 w 4129719"/>
              <a:gd name="connsiteY100" fmla="*/ 2099261 h 4034740"/>
              <a:gd name="connsiteX101" fmla="*/ 2100633 w 4129719"/>
              <a:gd name="connsiteY101" fmla="*/ 2105434 h 4034740"/>
              <a:gd name="connsiteX102" fmla="*/ 2081539 w 4129719"/>
              <a:gd name="connsiteY102" fmla="*/ 2074785 h 4034740"/>
              <a:gd name="connsiteX103" fmla="*/ 2080083 w 4129719"/>
              <a:gd name="connsiteY103" fmla="*/ 2072447 h 4034740"/>
              <a:gd name="connsiteX104" fmla="*/ 2082510 w 4129719"/>
              <a:gd name="connsiteY104" fmla="*/ 2063688 h 4034740"/>
              <a:gd name="connsiteX105" fmla="*/ 2086230 w 4129719"/>
              <a:gd name="connsiteY105" fmla="*/ 2055963 h 4034740"/>
              <a:gd name="connsiteX106" fmla="*/ 2114209 w 4129719"/>
              <a:gd name="connsiteY106" fmla="*/ 2034823 h 4034740"/>
              <a:gd name="connsiteX107" fmla="*/ 2114210 w 4129719"/>
              <a:gd name="connsiteY107" fmla="*/ 2034824 h 4034740"/>
              <a:gd name="connsiteX108" fmla="*/ 2119667 w 4129719"/>
              <a:gd name="connsiteY108" fmla="*/ 2030700 h 4034740"/>
              <a:gd name="connsiteX109" fmla="*/ 2116610 w 4129719"/>
              <a:gd name="connsiteY109" fmla="*/ 2025966 h 4034740"/>
              <a:gd name="connsiteX110" fmla="*/ 2146453 w 4129719"/>
              <a:gd name="connsiteY110" fmla="*/ 2017773 h 4034740"/>
              <a:gd name="connsiteX111" fmla="*/ 2148722 w 4129719"/>
              <a:gd name="connsiteY111" fmla="*/ 2016445 h 4034740"/>
              <a:gd name="connsiteX112" fmla="*/ 2154650 w 4129719"/>
              <a:gd name="connsiteY112" fmla="*/ 2023770 h 4034740"/>
              <a:gd name="connsiteX113" fmla="*/ 2203944 w 4129719"/>
              <a:gd name="connsiteY113" fmla="*/ 2081278 h 4034740"/>
              <a:gd name="connsiteX114" fmla="*/ 2203942 w 4129719"/>
              <a:gd name="connsiteY114" fmla="*/ 2081274 h 4034740"/>
              <a:gd name="connsiteX115" fmla="*/ 2198331 w 4129719"/>
              <a:gd name="connsiteY115" fmla="*/ 2076053 h 4034740"/>
              <a:gd name="connsiteX116" fmla="*/ 2154650 w 4129719"/>
              <a:gd name="connsiteY116" fmla="*/ 2023768 h 4034740"/>
              <a:gd name="connsiteX117" fmla="*/ 2148722 w 4129719"/>
              <a:gd name="connsiteY117" fmla="*/ 2016444 h 4034740"/>
              <a:gd name="connsiteX118" fmla="*/ 2146060 w 4129719"/>
              <a:gd name="connsiteY118" fmla="*/ 2013155 h 4034740"/>
              <a:gd name="connsiteX119" fmla="*/ 2142736 w 4129719"/>
              <a:gd name="connsiteY119" fmla="*/ 2009027 h 4034740"/>
              <a:gd name="connsiteX120" fmla="*/ 2149859 w 4129719"/>
              <a:gd name="connsiteY120" fmla="*/ 2007199 h 4034740"/>
              <a:gd name="connsiteX121" fmla="*/ 2149859 w 4129719"/>
              <a:gd name="connsiteY121" fmla="*/ 2007199 h 4034740"/>
              <a:gd name="connsiteX122" fmla="*/ 2149858 w 4129719"/>
              <a:gd name="connsiteY122" fmla="*/ 2007199 h 4034740"/>
              <a:gd name="connsiteX123" fmla="*/ 2142735 w 4129719"/>
              <a:gd name="connsiteY123" fmla="*/ 2009027 h 4034740"/>
              <a:gd name="connsiteX124" fmla="*/ 2146059 w 4129719"/>
              <a:gd name="connsiteY124" fmla="*/ 2013155 h 4034740"/>
              <a:gd name="connsiteX125" fmla="*/ 2148721 w 4129719"/>
              <a:gd name="connsiteY125" fmla="*/ 2016444 h 4034740"/>
              <a:gd name="connsiteX126" fmla="*/ 2146452 w 4129719"/>
              <a:gd name="connsiteY126" fmla="*/ 2017772 h 4034740"/>
              <a:gd name="connsiteX127" fmla="*/ 2116609 w 4129719"/>
              <a:gd name="connsiteY127" fmla="*/ 2025965 h 4034740"/>
              <a:gd name="connsiteX128" fmla="*/ 2119666 w 4129719"/>
              <a:gd name="connsiteY128" fmla="*/ 2030699 h 4034740"/>
              <a:gd name="connsiteX129" fmla="*/ 2114208 w 4129719"/>
              <a:gd name="connsiteY129" fmla="*/ 2034823 h 4034740"/>
              <a:gd name="connsiteX130" fmla="*/ 2086229 w 4129719"/>
              <a:gd name="connsiteY130" fmla="*/ 2055963 h 4034740"/>
              <a:gd name="connsiteX131" fmla="*/ 2090724 w 4129719"/>
              <a:gd name="connsiteY131" fmla="*/ 2046626 h 4034740"/>
              <a:gd name="connsiteX132" fmla="*/ 2090723 w 4129719"/>
              <a:gd name="connsiteY132" fmla="*/ 2046626 h 4034740"/>
              <a:gd name="connsiteX133" fmla="*/ 2086229 w 4129719"/>
              <a:gd name="connsiteY133" fmla="*/ 2055962 h 4034740"/>
              <a:gd name="connsiteX134" fmla="*/ 2058213 w 4129719"/>
              <a:gd name="connsiteY134" fmla="*/ 2077129 h 4034740"/>
              <a:gd name="connsiteX135" fmla="*/ 2032576 w 4129719"/>
              <a:gd name="connsiteY135" fmla="*/ 2051873 h 4034740"/>
              <a:gd name="connsiteX136" fmla="*/ 2023339 w 4129719"/>
              <a:gd name="connsiteY136" fmla="*/ 2037494 h 4034740"/>
              <a:gd name="connsiteX137" fmla="*/ 2023338 w 4129719"/>
              <a:gd name="connsiteY137" fmla="*/ 2037494 h 4034740"/>
              <a:gd name="connsiteX138" fmla="*/ 1999756 w 4129719"/>
              <a:gd name="connsiteY138" fmla="*/ 2000788 h 4034740"/>
              <a:gd name="connsiteX139" fmla="*/ 1134163 w 4129719"/>
              <a:gd name="connsiteY139" fmla="*/ 1618850 h 4034740"/>
              <a:gd name="connsiteX140" fmla="*/ 269218 w 4129719"/>
              <a:gd name="connsiteY140" fmla="*/ 749794 h 4034740"/>
              <a:gd name="connsiteX141" fmla="*/ 1186811 w 4129719"/>
              <a:gd name="connsiteY141" fmla="*/ 662487 h 4034740"/>
              <a:gd name="connsiteX142" fmla="*/ 1177113 w 4129719"/>
              <a:gd name="connsiteY142" fmla="*/ 648530 h 4034740"/>
              <a:gd name="connsiteX143" fmla="*/ 1261809 w 4129719"/>
              <a:gd name="connsiteY143" fmla="*/ 38195 h 4034740"/>
              <a:gd name="connsiteX144" fmla="*/ 1413931 w 4129719"/>
              <a:gd name="connsiteY144" fmla="*/ 70 h 403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129719" h="4034740">
                <a:moveTo>
                  <a:pt x="2194685" y="2067855"/>
                </a:moveTo>
                <a:lnTo>
                  <a:pt x="2195226" y="2068701"/>
                </a:lnTo>
                <a:lnTo>
                  <a:pt x="2200477" y="2075011"/>
                </a:lnTo>
                <a:close/>
                <a:moveTo>
                  <a:pt x="2189525" y="2059651"/>
                </a:moveTo>
                <a:lnTo>
                  <a:pt x="2189552" y="2059841"/>
                </a:lnTo>
                <a:lnTo>
                  <a:pt x="2192587" y="2064579"/>
                </a:lnTo>
                <a:close/>
                <a:moveTo>
                  <a:pt x="2113437" y="2055922"/>
                </a:moveTo>
                <a:lnTo>
                  <a:pt x="2111117" y="2056940"/>
                </a:lnTo>
                <a:lnTo>
                  <a:pt x="2116151" y="2056452"/>
                </a:lnTo>
                <a:close/>
                <a:moveTo>
                  <a:pt x="2084934" y="2041234"/>
                </a:moveTo>
                <a:lnTo>
                  <a:pt x="2085753" y="2041996"/>
                </a:lnTo>
                <a:lnTo>
                  <a:pt x="2085753" y="2041996"/>
                </a:lnTo>
                <a:close/>
                <a:moveTo>
                  <a:pt x="2156327" y="2011993"/>
                </a:moveTo>
                <a:lnTo>
                  <a:pt x="2154692" y="2012950"/>
                </a:lnTo>
                <a:lnTo>
                  <a:pt x="2154693" y="2012950"/>
                </a:lnTo>
                <a:lnTo>
                  <a:pt x="2154693" y="2012950"/>
                </a:lnTo>
                <a:lnTo>
                  <a:pt x="2156327" y="2011994"/>
                </a:lnTo>
                <a:close/>
                <a:moveTo>
                  <a:pt x="2105278" y="2005623"/>
                </a:moveTo>
                <a:lnTo>
                  <a:pt x="2092149" y="2026190"/>
                </a:lnTo>
                <a:cubicBezTo>
                  <a:pt x="2086185" y="2034205"/>
                  <a:pt x="2078884" y="2043156"/>
                  <a:pt x="2071002" y="2052372"/>
                </a:cubicBezTo>
                <a:lnTo>
                  <a:pt x="2071004" y="2052371"/>
                </a:lnTo>
                <a:lnTo>
                  <a:pt x="2092149" y="2026191"/>
                </a:lnTo>
                <a:cubicBezTo>
                  <a:pt x="2098114" y="2018176"/>
                  <a:pt x="2102742" y="2011097"/>
                  <a:pt x="2105278" y="2005624"/>
                </a:cubicBezTo>
                <a:close/>
                <a:moveTo>
                  <a:pt x="711072" y="1911554"/>
                </a:moveTo>
                <a:cubicBezTo>
                  <a:pt x="1026613" y="1897780"/>
                  <a:pt x="1234172" y="2060008"/>
                  <a:pt x="1527969" y="2120214"/>
                </a:cubicBezTo>
                <a:cubicBezTo>
                  <a:pt x="1772819" y="2170475"/>
                  <a:pt x="1924566" y="2107217"/>
                  <a:pt x="2003945" y="2052706"/>
                </a:cubicBezTo>
                <a:lnTo>
                  <a:pt x="2023338" y="2037494"/>
                </a:lnTo>
                <a:lnTo>
                  <a:pt x="2032576" y="2051874"/>
                </a:lnTo>
                <a:lnTo>
                  <a:pt x="2058213" y="2077130"/>
                </a:lnTo>
                <a:lnTo>
                  <a:pt x="2086229" y="2055963"/>
                </a:lnTo>
                <a:lnTo>
                  <a:pt x="2082509" y="2063688"/>
                </a:lnTo>
                <a:cubicBezTo>
                  <a:pt x="2080813" y="2068759"/>
                  <a:pt x="2080082" y="2072447"/>
                  <a:pt x="2080082" y="2072447"/>
                </a:cubicBezTo>
                <a:lnTo>
                  <a:pt x="2081539" y="2074786"/>
                </a:lnTo>
                <a:lnTo>
                  <a:pt x="2100633" y="2105435"/>
                </a:lnTo>
                <a:lnTo>
                  <a:pt x="2065652" y="2138147"/>
                </a:lnTo>
                <a:lnTo>
                  <a:pt x="2065235" y="2138667"/>
                </a:lnTo>
                <a:lnTo>
                  <a:pt x="2025469" y="2188207"/>
                </a:lnTo>
                <a:cubicBezTo>
                  <a:pt x="1959418" y="2282060"/>
                  <a:pt x="1897354" y="2430789"/>
                  <a:pt x="1830084" y="2675970"/>
                </a:cubicBezTo>
                <a:cubicBezTo>
                  <a:pt x="1581604" y="3509447"/>
                  <a:pt x="823458" y="3881839"/>
                  <a:pt x="577216" y="3551997"/>
                </a:cubicBezTo>
                <a:cubicBezTo>
                  <a:pt x="355240" y="3255528"/>
                  <a:pt x="724280" y="2877566"/>
                  <a:pt x="801056" y="2804200"/>
                </a:cubicBezTo>
                <a:cubicBezTo>
                  <a:pt x="803304" y="2802098"/>
                  <a:pt x="805157" y="2800251"/>
                  <a:pt x="806701" y="2798712"/>
                </a:cubicBezTo>
                <a:cubicBezTo>
                  <a:pt x="811648" y="2794164"/>
                  <a:pt x="814656" y="2791409"/>
                  <a:pt x="814656" y="2791409"/>
                </a:cubicBezTo>
                <a:cubicBezTo>
                  <a:pt x="-153963" y="3044129"/>
                  <a:pt x="-192995" y="2210255"/>
                  <a:pt x="352343" y="1994293"/>
                </a:cubicBezTo>
                <a:cubicBezTo>
                  <a:pt x="488713" y="1940293"/>
                  <a:pt x="605891" y="1916146"/>
                  <a:pt x="711072" y="1911554"/>
                </a:cubicBezTo>
                <a:close/>
                <a:moveTo>
                  <a:pt x="1413931" y="70"/>
                </a:moveTo>
                <a:cubicBezTo>
                  <a:pt x="1779819" y="-7135"/>
                  <a:pt x="2193760" y="535428"/>
                  <a:pt x="2057024" y="1155239"/>
                </a:cubicBezTo>
                <a:cubicBezTo>
                  <a:pt x="1905076" y="1843446"/>
                  <a:pt x="2142579" y="1969654"/>
                  <a:pt x="2142579" y="1969654"/>
                </a:cubicBezTo>
                <a:lnTo>
                  <a:pt x="2145867" y="1979781"/>
                </a:lnTo>
                <a:lnTo>
                  <a:pt x="2146236" y="1986173"/>
                </a:lnTo>
                <a:lnTo>
                  <a:pt x="2151595" y="2006752"/>
                </a:lnTo>
                <a:lnTo>
                  <a:pt x="2151595" y="2006752"/>
                </a:lnTo>
                <a:cubicBezTo>
                  <a:pt x="2148387" y="1999353"/>
                  <a:pt x="2146910" y="1991837"/>
                  <a:pt x="2146236" y="1986172"/>
                </a:cubicBezTo>
                <a:lnTo>
                  <a:pt x="2145867" y="1979781"/>
                </a:lnTo>
                <a:lnTo>
                  <a:pt x="2145867" y="1979781"/>
                </a:lnTo>
                <a:lnTo>
                  <a:pt x="2145689" y="1976692"/>
                </a:lnTo>
                <a:cubicBezTo>
                  <a:pt x="2145689" y="1976692"/>
                  <a:pt x="2431630" y="1815195"/>
                  <a:pt x="2497461" y="1325094"/>
                </a:cubicBezTo>
                <a:cubicBezTo>
                  <a:pt x="2555083" y="896368"/>
                  <a:pt x="2901443" y="355371"/>
                  <a:pt x="3285607" y="377030"/>
                </a:cubicBezTo>
                <a:cubicBezTo>
                  <a:pt x="3340487" y="380124"/>
                  <a:pt x="3396139" y="394701"/>
                  <a:pt x="3451831" y="422728"/>
                </a:cubicBezTo>
                <a:cubicBezTo>
                  <a:pt x="3897396" y="646734"/>
                  <a:pt x="3598100" y="1158386"/>
                  <a:pt x="3598100" y="1158386"/>
                </a:cubicBezTo>
                <a:cubicBezTo>
                  <a:pt x="3598100" y="1158386"/>
                  <a:pt x="3970390" y="1036688"/>
                  <a:pt x="4106186" y="1364824"/>
                </a:cubicBezTo>
                <a:cubicBezTo>
                  <a:pt x="4242034" y="1692876"/>
                  <a:pt x="3772579" y="2249377"/>
                  <a:pt x="3140461" y="2126698"/>
                </a:cubicBezTo>
                <a:cubicBezTo>
                  <a:pt x="2587319" y="2019128"/>
                  <a:pt x="2282551" y="2060295"/>
                  <a:pt x="2215002" y="2072267"/>
                </a:cubicBezTo>
                <a:lnTo>
                  <a:pt x="2206670" y="2073895"/>
                </a:lnTo>
                <a:lnTo>
                  <a:pt x="2206670" y="2073894"/>
                </a:lnTo>
                <a:lnTo>
                  <a:pt x="2200544" y="2075091"/>
                </a:lnTo>
                <a:cubicBezTo>
                  <a:pt x="2194279" y="2065521"/>
                  <a:pt x="2190881" y="2060587"/>
                  <a:pt x="2189374" y="2058606"/>
                </a:cubicBezTo>
                <a:lnTo>
                  <a:pt x="2189375" y="2058610"/>
                </a:lnTo>
                <a:lnTo>
                  <a:pt x="2200535" y="2075080"/>
                </a:lnTo>
                <a:lnTo>
                  <a:pt x="2200544" y="2075091"/>
                </a:lnTo>
                <a:lnTo>
                  <a:pt x="2200536" y="2075082"/>
                </a:lnTo>
                <a:lnTo>
                  <a:pt x="2200543" y="2075092"/>
                </a:lnTo>
                <a:lnTo>
                  <a:pt x="2200521" y="2075064"/>
                </a:lnTo>
                <a:lnTo>
                  <a:pt x="2197968" y="2072158"/>
                </a:lnTo>
                <a:lnTo>
                  <a:pt x="2197987" y="2072182"/>
                </a:lnTo>
                <a:lnTo>
                  <a:pt x="2200543" y="2075092"/>
                </a:lnTo>
                <a:lnTo>
                  <a:pt x="2202957" y="2078379"/>
                </a:lnTo>
                <a:lnTo>
                  <a:pt x="2202959" y="2078381"/>
                </a:lnTo>
                <a:cubicBezTo>
                  <a:pt x="2203254" y="2078688"/>
                  <a:pt x="2202726" y="2077937"/>
                  <a:pt x="2200544" y="2075093"/>
                </a:cubicBezTo>
                <a:lnTo>
                  <a:pt x="2206671" y="2073896"/>
                </a:lnTo>
                <a:lnTo>
                  <a:pt x="2273113" y="2139069"/>
                </a:lnTo>
                <a:cubicBezTo>
                  <a:pt x="2609527" y="2438289"/>
                  <a:pt x="3029968" y="2405712"/>
                  <a:pt x="3420253" y="2623408"/>
                </a:cubicBezTo>
                <a:cubicBezTo>
                  <a:pt x="3956545" y="2922558"/>
                  <a:pt x="3681338" y="3949637"/>
                  <a:pt x="2941363" y="3434480"/>
                </a:cubicBezTo>
                <a:cubicBezTo>
                  <a:pt x="2741669" y="4186862"/>
                  <a:pt x="1812837" y="4231271"/>
                  <a:pt x="1907851" y="3571550"/>
                </a:cubicBezTo>
                <a:cubicBezTo>
                  <a:pt x="1991862" y="2988868"/>
                  <a:pt x="2369119" y="2722388"/>
                  <a:pt x="2192270" y="2276146"/>
                </a:cubicBezTo>
                <a:lnTo>
                  <a:pt x="2153923" y="2195195"/>
                </a:lnTo>
                <a:lnTo>
                  <a:pt x="2155604" y="2174956"/>
                </a:lnTo>
                <a:cubicBezTo>
                  <a:pt x="2159911" y="2116310"/>
                  <a:pt x="2160163" y="2083770"/>
                  <a:pt x="2160163" y="2083770"/>
                </a:cubicBezTo>
                <a:lnTo>
                  <a:pt x="2160163" y="2083770"/>
                </a:lnTo>
                <a:lnTo>
                  <a:pt x="2160057" y="2089770"/>
                </a:lnTo>
                <a:cubicBezTo>
                  <a:pt x="2159784" y="2101671"/>
                  <a:pt x="2158835" y="2130971"/>
                  <a:pt x="2155604" y="2174955"/>
                </a:cubicBezTo>
                <a:lnTo>
                  <a:pt x="2153923" y="2195194"/>
                </a:lnTo>
                <a:lnTo>
                  <a:pt x="2145584" y="2177590"/>
                </a:lnTo>
                <a:lnTo>
                  <a:pt x="2100634" y="2105435"/>
                </a:lnTo>
                <a:lnTo>
                  <a:pt x="2107235" y="2099262"/>
                </a:lnTo>
                <a:lnTo>
                  <a:pt x="2148378" y="2071115"/>
                </a:lnTo>
                <a:lnTo>
                  <a:pt x="2148379" y="2071116"/>
                </a:lnTo>
                <a:lnTo>
                  <a:pt x="2150656" y="2069557"/>
                </a:lnTo>
                <a:lnTo>
                  <a:pt x="2150656" y="2069556"/>
                </a:lnTo>
                <a:lnTo>
                  <a:pt x="2148378" y="2071115"/>
                </a:lnTo>
                <a:lnTo>
                  <a:pt x="2148377" y="2071114"/>
                </a:lnTo>
                <a:lnTo>
                  <a:pt x="2107234" y="2099261"/>
                </a:lnTo>
                <a:lnTo>
                  <a:pt x="2100633" y="2105434"/>
                </a:lnTo>
                <a:lnTo>
                  <a:pt x="2081539" y="2074785"/>
                </a:lnTo>
                <a:lnTo>
                  <a:pt x="2080083" y="2072447"/>
                </a:lnTo>
                <a:cubicBezTo>
                  <a:pt x="2080083" y="2072447"/>
                  <a:pt x="2080814" y="2068759"/>
                  <a:pt x="2082510" y="2063688"/>
                </a:cubicBezTo>
                <a:lnTo>
                  <a:pt x="2086230" y="2055963"/>
                </a:lnTo>
                <a:lnTo>
                  <a:pt x="2114209" y="2034823"/>
                </a:lnTo>
                <a:lnTo>
                  <a:pt x="2114210" y="2034824"/>
                </a:lnTo>
                <a:lnTo>
                  <a:pt x="2119667" y="2030700"/>
                </a:lnTo>
                <a:cubicBezTo>
                  <a:pt x="2119667" y="2030700"/>
                  <a:pt x="2118541" y="2029094"/>
                  <a:pt x="2116610" y="2025966"/>
                </a:cubicBezTo>
                <a:cubicBezTo>
                  <a:pt x="2129922" y="2024357"/>
                  <a:pt x="2139851" y="2020864"/>
                  <a:pt x="2146453" y="2017773"/>
                </a:cubicBezTo>
                <a:lnTo>
                  <a:pt x="2148722" y="2016445"/>
                </a:lnTo>
                <a:lnTo>
                  <a:pt x="2154650" y="2023770"/>
                </a:lnTo>
                <a:cubicBezTo>
                  <a:pt x="2172202" y="2045393"/>
                  <a:pt x="2203044" y="2082988"/>
                  <a:pt x="2203944" y="2081278"/>
                </a:cubicBezTo>
                <a:lnTo>
                  <a:pt x="2203942" y="2081274"/>
                </a:lnTo>
                <a:lnTo>
                  <a:pt x="2198331" y="2076053"/>
                </a:lnTo>
                <a:cubicBezTo>
                  <a:pt x="2188454" y="2065187"/>
                  <a:pt x="2167814" y="2039985"/>
                  <a:pt x="2154650" y="2023768"/>
                </a:cubicBezTo>
                <a:lnTo>
                  <a:pt x="2148722" y="2016444"/>
                </a:lnTo>
                <a:lnTo>
                  <a:pt x="2146060" y="2013155"/>
                </a:lnTo>
                <a:cubicBezTo>
                  <a:pt x="2143960" y="2010550"/>
                  <a:pt x="2142736" y="2009027"/>
                  <a:pt x="2142736" y="2009027"/>
                </a:cubicBezTo>
                <a:lnTo>
                  <a:pt x="2149859" y="2007199"/>
                </a:lnTo>
                <a:lnTo>
                  <a:pt x="2149859" y="2007199"/>
                </a:lnTo>
                <a:lnTo>
                  <a:pt x="2149858" y="2007199"/>
                </a:lnTo>
                <a:lnTo>
                  <a:pt x="2142735" y="2009027"/>
                </a:lnTo>
                <a:cubicBezTo>
                  <a:pt x="2142735" y="2009027"/>
                  <a:pt x="2143959" y="2010550"/>
                  <a:pt x="2146059" y="2013155"/>
                </a:cubicBezTo>
                <a:lnTo>
                  <a:pt x="2148721" y="2016444"/>
                </a:lnTo>
                <a:lnTo>
                  <a:pt x="2146452" y="2017772"/>
                </a:lnTo>
                <a:cubicBezTo>
                  <a:pt x="2139850" y="2020863"/>
                  <a:pt x="2129921" y="2024356"/>
                  <a:pt x="2116609" y="2025965"/>
                </a:cubicBezTo>
                <a:cubicBezTo>
                  <a:pt x="2118540" y="2029093"/>
                  <a:pt x="2119666" y="2030699"/>
                  <a:pt x="2119666" y="2030699"/>
                </a:cubicBezTo>
                <a:lnTo>
                  <a:pt x="2114208" y="2034823"/>
                </a:lnTo>
                <a:lnTo>
                  <a:pt x="2086229" y="2055963"/>
                </a:lnTo>
                <a:lnTo>
                  <a:pt x="2090724" y="2046626"/>
                </a:lnTo>
                <a:lnTo>
                  <a:pt x="2090723" y="2046626"/>
                </a:lnTo>
                <a:lnTo>
                  <a:pt x="2086229" y="2055962"/>
                </a:lnTo>
                <a:lnTo>
                  <a:pt x="2058213" y="2077129"/>
                </a:lnTo>
                <a:lnTo>
                  <a:pt x="2032576" y="2051873"/>
                </a:lnTo>
                <a:lnTo>
                  <a:pt x="2023339" y="2037494"/>
                </a:lnTo>
                <a:lnTo>
                  <a:pt x="2023338" y="2037494"/>
                </a:lnTo>
                <a:lnTo>
                  <a:pt x="1999756" y="2000788"/>
                </a:lnTo>
                <a:cubicBezTo>
                  <a:pt x="1897133" y="1862758"/>
                  <a:pt x="1611763" y="1610742"/>
                  <a:pt x="1134163" y="1618850"/>
                </a:cubicBezTo>
                <a:cubicBezTo>
                  <a:pt x="588244" y="1628061"/>
                  <a:pt x="-27376" y="1269535"/>
                  <a:pt x="269218" y="749794"/>
                </a:cubicBezTo>
                <a:cubicBezTo>
                  <a:pt x="565619" y="230163"/>
                  <a:pt x="1186811" y="662487"/>
                  <a:pt x="1186811" y="662487"/>
                </a:cubicBezTo>
                <a:lnTo>
                  <a:pt x="1177113" y="648530"/>
                </a:lnTo>
                <a:cubicBezTo>
                  <a:pt x="1127657" y="574048"/>
                  <a:pt x="914846" y="215793"/>
                  <a:pt x="1261809" y="38195"/>
                </a:cubicBezTo>
                <a:cubicBezTo>
                  <a:pt x="1310372" y="13349"/>
                  <a:pt x="1361661" y="1100"/>
                  <a:pt x="1413931" y="70"/>
                </a:cubicBezTo>
                <a:close/>
              </a:path>
            </a:pathLst>
          </a:custGeom>
          <a:solidFill>
            <a:srgbClr val="499F5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9CEE7C4-5508-43A1-801A-F5A98FDDD486}"/>
              </a:ext>
            </a:extLst>
          </p:cNvPr>
          <p:cNvSpPr/>
          <p:nvPr/>
        </p:nvSpPr>
        <p:spPr>
          <a:xfrm>
            <a:off x="3954608" y="3640711"/>
            <a:ext cx="2225897" cy="2946773"/>
          </a:xfrm>
          <a:custGeom>
            <a:avLst/>
            <a:gdLst>
              <a:gd name="connsiteX0" fmla="*/ 2172608 w 2225897"/>
              <a:gd name="connsiteY0" fmla="*/ 0 h 2946773"/>
              <a:gd name="connsiteX1" fmla="*/ 2217558 w 2225897"/>
              <a:gd name="connsiteY1" fmla="*/ 72155 h 2946773"/>
              <a:gd name="connsiteX2" fmla="*/ 2225897 w 2225897"/>
              <a:gd name="connsiteY2" fmla="*/ 89759 h 2946773"/>
              <a:gd name="connsiteX3" fmla="*/ 2223527 w 2225897"/>
              <a:gd name="connsiteY3" fmla="*/ 118299 h 2946773"/>
              <a:gd name="connsiteX4" fmla="*/ 236264 w 2225897"/>
              <a:gd name="connsiteY4" fmla="*/ 2931649 h 2946773"/>
              <a:gd name="connsiteX5" fmla="*/ 74385 w 2225897"/>
              <a:gd name="connsiteY5" fmla="*/ 2919591 h 2946773"/>
              <a:gd name="connsiteX6" fmla="*/ 70664 w 2225897"/>
              <a:gd name="connsiteY6" fmla="*/ 2917099 h 2946773"/>
              <a:gd name="connsiteX7" fmla="*/ 118570 w 2225897"/>
              <a:gd name="connsiteY7" fmla="*/ 2616190 h 2946773"/>
              <a:gd name="connsiteX8" fmla="*/ 2119738 w 2225897"/>
              <a:gd name="connsiteY8" fmla="*/ 181839 h 2946773"/>
              <a:gd name="connsiteX9" fmla="*/ 2137210 w 2225897"/>
              <a:gd name="connsiteY9" fmla="*/ 33232 h 2946773"/>
              <a:gd name="connsiteX10" fmla="*/ 2137627 w 2225897"/>
              <a:gd name="connsiteY10" fmla="*/ 32712 h 2946773"/>
              <a:gd name="connsiteX11" fmla="*/ 2172608 w 2225897"/>
              <a:gd name="connsiteY11" fmla="*/ 0 h 29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897" h="2946773">
                <a:moveTo>
                  <a:pt x="2172608" y="0"/>
                </a:moveTo>
                <a:lnTo>
                  <a:pt x="2217558" y="72155"/>
                </a:lnTo>
                <a:lnTo>
                  <a:pt x="2225897" y="89759"/>
                </a:lnTo>
                <a:lnTo>
                  <a:pt x="2223527" y="118299"/>
                </a:lnTo>
                <a:cubicBezTo>
                  <a:pt x="2179161" y="599552"/>
                  <a:pt x="1906685" y="2196960"/>
                  <a:pt x="236264" y="2931649"/>
                </a:cubicBezTo>
                <a:cubicBezTo>
                  <a:pt x="183470" y="2954835"/>
                  <a:pt x="122109" y="2951780"/>
                  <a:pt x="74385" y="2919591"/>
                </a:cubicBezTo>
                <a:cubicBezTo>
                  <a:pt x="73073" y="2918783"/>
                  <a:pt x="71851" y="2917830"/>
                  <a:pt x="70664" y="2917099"/>
                </a:cubicBezTo>
                <a:cubicBezTo>
                  <a:pt x="-43304" y="2837322"/>
                  <a:pt x="-13729" y="2659485"/>
                  <a:pt x="118570" y="2616190"/>
                </a:cubicBezTo>
                <a:cubicBezTo>
                  <a:pt x="1324999" y="2221633"/>
                  <a:pt x="1968494" y="1192235"/>
                  <a:pt x="2119738" y="181839"/>
                </a:cubicBezTo>
                <a:lnTo>
                  <a:pt x="2137210" y="33232"/>
                </a:lnTo>
                <a:lnTo>
                  <a:pt x="2137627" y="32712"/>
                </a:lnTo>
                <a:lnTo>
                  <a:pt x="2172608" y="0"/>
                </a:ln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E6E2366-16D1-48EC-B760-F3210D833E7D}"/>
              </a:ext>
            </a:extLst>
          </p:cNvPr>
          <p:cNvSpPr/>
          <p:nvPr/>
        </p:nvSpPr>
        <p:spPr>
          <a:xfrm>
            <a:off x="4838155" y="2095158"/>
            <a:ext cx="2768990" cy="2672222"/>
          </a:xfrm>
          <a:custGeom>
            <a:avLst/>
            <a:gdLst>
              <a:gd name="connsiteX0" fmla="*/ 1217236 w 2768990"/>
              <a:gd name="connsiteY0" fmla="*/ 1519789 h 2672222"/>
              <a:gd name="connsiteX1" fmla="*/ 1219337 w 2768990"/>
              <a:gd name="connsiteY1" fmla="*/ 1521560 h 2672222"/>
              <a:gd name="connsiteX2" fmla="*/ 561446 w 2768990"/>
              <a:gd name="connsiteY2" fmla="*/ 2034078 h 2672222"/>
              <a:gd name="connsiteX3" fmla="*/ 0 w 2768990"/>
              <a:gd name="connsiteY3" fmla="*/ 2240422 h 2672222"/>
              <a:gd name="connsiteX4" fmla="*/ 50749 w 2768990"/>
              <a:gd name="connsiteY4" fmla="*/ 2190357 h 2672222"/>
              <a:gd name="connsiteX5" fmla="*/ 20000 w 2768990"/>
              <a:gd name="connsiteY5" fmla="*/ 2197526 h 2672222"/>
              <a:gd name="connsiteX6" fmla="*/ 549980 w 2768990"/>
              <a:gd name="connsiteY6" fmla="*/ 1987207 h 2672222"/>
              <a:gd name="connsiteX7" fmla="*/ 1217236 w 2768990"/>
              <a:gd name="connsiteY7" fmla="*/ 1519789 h 2672222"/>
              <a:gd name="connsiteX8" fmla="*/ 1423240 w 2768990"/>
              <a:gd name="connsiteY8" fmla="*/ 1485047 h 2672222"/>
              <a:gd name="connsiteX9" fmla="*/ 2152867 w 2768990"/>
              <a:gd name="connsiteY9" fmla="*/ 2670519 h 2672222"/>
              <a:gd name="connsiteX10" fmla="*/ 2150515 w 2768990"/>
              <a:gd name="connsiteY10" fmla="*/ 2671366 h 2672222"/>
              <a:gd name="connsiteX11" fmla="*/ 1822026 w 2768990"/>
              <a:gd name="connsiteY11" fmla="*/ 2042712 h 2672222"/>
              <a:gd name="connsiteX12" fmla="*/ 1420859 w 2768990"/>
              <a:gd name="connsiteY12" fmla="*/ 1487041 h 2672222"/>
              <a:gd name="connsiteX13" fmla="*/ 1423240 w 2768990"/>
              <a:gd name="connsiteY13" fmla="*/ 1485047 h 2672222"/>
              <a:gd name="connsiteX14" fmla="*/ 2766687 w 2768990"/>
              <a:gd name="connsiteY14" fmla="*/ 595431 h 2672222"/>
              <a:gd name="connsiteX15" fmla="*/ 2768638 w 2768990"/>
              <a:gd name="connsiteY15" fmla="*/ 597095 h 2672222"/>
              <a:gd name="connsiteX16" fmla="*/ 2135289 w 2768990"/>
              <a:gd name="connsiteY16" fmla="*/ 1102044 h 2672222"/>
              <a:gd name="connsiteX17" fmla="*/ 1792151 w 2768990"/>
              <a:gd name="connsiteY17" fmla="*/ 1268977 h 2672222"/>
              <a:gd name="connsiteX18" fmla="*/ 1380959 w 2768990"/>
              <a:gd name="connsiteY18" fmla="*/ 1402154 h 2672222"/>
              <a:gd name="connsiteX19" fmla="*/ 2126078 w 2768990"/>
              <a:gd name="connsiteY19" fmla="*/ 1060884 h 2672222"/>
              <a:gd name="connsiteX20" fmla="*/ 2766687 w 2768990"/>
              <a:gd name="connsiteY20" fmla="*/ 595431 h 2672222"/>
              <a:gd name="connsiteX21" fmla="*/ 388393 w 2768990"/>
              <a:gd name="connsiteY21" fmla="*/ 0 h 2672222"/>
              <a:gd name="connsiteX22" fmla="*/ 798429 w 2768990"/>
              <a:gd name="connsiteY22" fmla="*/ 354489 h 2672222"/>
              <a:gd name="connsiteX23" fmla="*/ 1170214 w 2768990"/>
              <a:gd name="connsiteY23" fmla="*/ 1037527 h 2672222"/>
              <a:gd name="connsiteX24" fmla="*/ 1167848 w 2768990"/>
              <a:gd name="connsiteY24" fmla="*/ 1038375 h 2672222"/>
              <a:gd name="connsiteX25" fmla="*/ 379176 w 2768990"/>
              <a:gd name="connsiteY25" fmla="*/ 25015 h 2672222"/>
              <a:gd name="connsiteX26" fmla="*/ 421068 w 2768990"/>
              <a:gd name="connsiteY26" fmla="*/ 51516 h 2672222"/>
              <a:gd name="connsiteX27" fmla="*/ 388393 w 2768990"/>
              <a:gd name="connsiteY27" fmla="*/ 0 h 267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68990" h="2672222">
                <a:moveTo>
                  <a:pt x="1217236" y="1519789"/>
                </a:moveTo>
                <a:cubicBezTo>
                  <a:pt x="1218491" y="1518517"/>
                  <a:pt x="1220592" y="1520288"/>
                  <a:pt x="1219337" y="1521560"/>
                </a:cubicBezTo>
                <a:cubicBezTo>
                  <a:pt x="1042731" y="1728737"/>
                  <a:pt x="799762" y="1904855"/>
                  <a:pt x="561446" y="2034078"/>
                </a:cubicBezTo>
                <a:cubicBezTo>
                  <a:pt x="388109" y="2127999"/>
                  <a:pt x="195314" y="2197802"/>
                  <a:pt x="0" y="2240422"/>
                </a:cubicBezTo>
                <a:cubicBezTo>
                  <a:pt x="30212" y="2208860"/>
                  <a:pt x="50749" y="2190357"/>
                  <a:pt x="50749" y="2190357"/>
                </a:cubicBezTo>
                <a:cubicBezTo>
                  <a:pt x="40080" y="2193193"/>
                  <a:pt x="30207" y="2195088"/>
                  <a:pt x="20000" y="2197526"/>
                </a:cubicBezTo>
                <a:cubicBezTo>
                  <a:pt x="199673" y="2135660"/>
                  <a:pt x="381755" y="2081073"/>
                  <a:pt x="549980" y="1987207"/>
                </a:cubicBezTo>
                <a:cubicBezTo>
                  <a:pt x="782054" y="1857752"/>
                  <a:pt x="1032153" y="1712814"/>
                  <a:pt x="1217236" y="1519789"/>
                </a:cubicBezTo>
                <a:close/>
                <a:moveTo>
                  <a:pt x="1423240" y="1485047"/>
                </a:moveTo>
                <a:cubicBezTo>
                  <a:pt x="1762794" y="1809667"/>
                  <a:pt x="2019681" y="2219417"/>
                  <a:pt x="2152867" y="2670519"/>
                </a:cubicBezTo>
                <a:cubicBezTo>
                  <a:pt x="2153238" y="2672118"/>
                  <a:pt x="2150886" y="2672965"/>
                  <a:pt x="2150515" y="2671366"/>
                </a:cubicBezTo>
                <a:cubicBezTo>
                  <a:pt x="2077896" y="2448169"/>
                  <a:pt x="1949334" y="2238424"/>
                  <a:pt x="1822026" y="2042712"/>
                </a:cubicBezTo>
                <a:cubicBezTo>
                  <a:pt x="1697770" y="1851622"/>
                  <a:pt x="1572754" y="1657802"/>
                  <a:pt x="1420859" y="1487041"/>
                </a:cubicBezTo>
                <a:cubicBezTo>
                  <a:pt x="1419690" y="1485636"/>
                  <a:pt x="1421964" y="1483816"/>
                  <a:pt x="1423240" y="1485047"/>
                </a:cubicBezTo>
                <a:close/>
                <a:moveTo>
                  <a:pt x="2766687" y="595431"/>
                </a:moveTo>
                <a:cubicBezTo>
                  <a:pt x="2767841" y="594295"/>
                  <a:pt x="2769793" y="595959"/>
                  <a:pt x="2768638" y="597095"/>
                </a:cubicBezTo>
                <a:cubicBezTo>
                  <a:pt x="2585700" y="800344"/>
                  <a:pt x="2373391" y="967643"/>
                  <a:pt x="2135289" y="1102044"/>
                </a:cubicBezTo>
                <a:cubicBezTo>
                  <a:pt x="2024304" y="1164706"/>
                  <a:pt x="1908860" y="1218231"/>
                  <a:pt x="1792151" y="1268977"/>
                </a:cubicBezTo>
                <a:cubicBezTo>
                  <a:pt x="1663502" y="1324608"/>
                  <a:pt x="1518533" y="1372573"/>
                  <a:pt x="1380959" y="1402154"/>
                </a:cubicBezTo>
                <a:cubicBezTo>
                  <a:pt x="1635667" y="1326709"/>
                  <a:pt x="1895873" y="1190988"/>
                  <a:pt x="2126078" y="1060884"/>
                </a:cubicBezTo>
                <a:cubicBezTo>
                  <a:pt x="2356081" y="931040"/>
                  <a:pt x="2579311" y="782861"/>
                  <a:pt x="2766687" y="595431"/>
                </a:cubicBezTo>
                <a:close/>
                <a:moveTo>
                  <a:pt x="388393" y="0"/>
                </a:moveTo>
                <a:cubicBezTo>
                  <a:pt x="537654" y="102473"/>
                  <a:pt x="678404" y="214597"/>
                  <a:pt x="798429" y="354489"/>
                </a:cubicBezTo>
                <a:cubicBezTo>
                  <a:pt x="969321" y="553889"/>
                  <a:pt x="1094116" y="786540"/>
                  <a:pt x="1170214" y="1037527"/>
                </a:cubicBezTo>
                <a:cubicBezTo>
                  <a:pt x="1170840" y="1039078"/>
                  <a:pt x="1168485" y="1039907"/>
                  <a:pt x="1167848" y="1038375"/>
                </a:cubicBezTo>
                <a:cubicBezTo>
                  <a:pt x="1008707" y="616428"/>
                  <a:pt x="717683" y="300405"/>
                  <a:pt x="379176" y="25015"/>
                </a:cubicBezTo>
                <a:cubicBezTo>
                  <a:pt x="405878" y="40788"/>
                  <a:pt x="421068" y="51516"/>
                  <a:pt x="421068" y="51516"/>
                </a:cubicBezTo>
                <a:cubicBezTo>
                  <a:pt x="421068" y="51516"/>
                  <a:pt x="406821" y="32200"/>
                  <a:pt x="388393" y="0"/>
                </a:cubicBez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77BCA-8F61-4031-BA1C-EB7168F9BB00}"/>
              </a:ext>
            </a:extLst>
          </p:cNvPr>
          <p:cNvGrpSpPr/>
          <p:nvPr/>
        </p:nvGrpSpPr>
        <p:grpSpPr>
          <a:xfrm>
            <a:off x="8380688" y="2896657"/>
            <a:ext cx="3332967" cy="3681673"/>
            <a:chOff x="8380688" y="1233619"/>
            <a:chExt cx="3332967" cy="368167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B53DD4-AB93-42C2-8DB4-69937400D8A0}"/>
                </a:ext>
              </a:extLst>
            </p:cNvPr>
            <p:cNvSpPr txBox="1"/>
            <p:nvPr/>
          </p:nvSpPr>
          <p:spPr>
            <a:xfrm>
              <a:off x="8380688" y="1233619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ru-RU" sz="1600" b="1" dirty="0" smtClean="0"/>
                <a:t>Решение проблем промышленных отходов</a:t>
              </a:r>
              <a:endParaRPr lang="en-US" sz="1600" b="1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3F800E2-B14C-4404-8CCC-1FA95D5F89F8}"/>
                </a:ext>
              </a:extLst>
            </p:cNvPr>
            <p:cNvSpPr txBox="1"/>
            <p:nvPr/>
          </p:nvSpPr>
          <p:spPr>
            <a:xfrm>
              <a:off x="8784362" y="1806749"/>
              <a:ext cx="2929293" cy="31085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Промышленные отходы - это вещества, которые образованы в процессе производства (выбросы в атмосферу, шлак, разливы нефти, отработанные воды). Эти отходы  намного опаснее, чем отходы образуемые человеком в повседневной жизни. Раздельный сбор мусора снижает данную проблему в разы, т.к. для производства продуктов из вторичного сырья  требуется от 5 до 20% от того объема затрат, который уходит на первичное производство.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89FE7D-DF3D-439A-B1D8-13B3A08D6170}"/>
              </a:ext>
            </a:extLst>
          </p:cNvPr>
          <p:cNvGrpSpPr/>
          <p:nvPr/>
        </p:nvGrpSpPr>
        <p:grpSpPr>
          <a:xfrm>
            <a:off x="520421" y="4114871"/>
            <a:ext cx="2929293" cy="2472613"/>
            <a:chOff x="301083" y="2666067"/>
            <a:chExt cx="2929293" cy="247261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38D2B4-879B-4788-93E6-701405878904}"/>
                </a:ext>
              </a:extLst>
            </p:cNvPr>
            <p:cNvSpPr txBox="1"/>
            <p:nvPr/>
          </p:nvSpPr>
          <p:spPr>
            <a:xfrm>
              <a:off x="772835" y="2666067"/>
              <a:ext cx="2434401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ru-RU" sz="1600" b="1" dirty="0" smtClean="0"/>
                <a:t>Экономию энергии и предотвращение загрязнения воздуха</a:t>
              </a:r>
              <a:endParaRPr lang="en-US" sz="1600" b="1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20AEF6-699A-43BA-9109-28596E58555F}"/>
                </a:ext>
              </a:extLst>
            </p:cNvPr>
            <p:cNvSpPr txBox="1"/>
            <p:nvPr/>
          </p:nvSpPr>
          <p:spPr>
            <a:xfrm>
              <a:off x="301083" y="3538242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Переработка отходов – лучший вариант для сохранения природных ресурсов нашей планеты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Обработка переработанных материалов требует намного меньше энергии, нежели обрабатываемый материал, который никогда не использовался ранее.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9C4111-A559-4F91-A1F4-EFD27A2E1246}"/>
              </a:ext>
            </a:extLst>
          </p:cNvPr>
          <p:cNvGrpSpPr/>
          <p:nvPr/>
        </p:nvGrpSpPr>
        <p:grpSpPr>
          <a:xfrm>
            <a:off x="8332560" y="817885"/>
            <a:ext cx="3381095" cy="1969770"/>
            <a:chOff x="8653900" y="1324896"/>
            <a:chExt cx="3381095" cy="196977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AE4FBC7-6FA4-41C1-B409-2E4339BC1DC0}"/>
                </a:ext>
              </a:extLst>
            </p:cNvPr>
            <p:cNvSpPr txBox="1"/>
            <p:nvPr/>
          </p:nvSpPr>
          <p:spPr>
            <a:xfrm>
              <a:off x="8653900" y="132489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ru-RU" sz="1600" b="1" dirty="0" smtClean="0"/>
                <a:t>Экономию ресурсов и их возврат в цикл производства</a:t>
              </a:r>
              <a:endParaRPr lang="en-US" sz="1600" b="1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B4C41D-5C74-4DD3-AD9B-48BF4C9D6EBF}"/>
                </a:ext>
              </a:extLst>
            </p:cNvPr>
            <p:cNvSpPr txBox="1"/>
            <p:nvPr/>
          </p:nvSpPr>
          <p:spPr>
            <a:xfrm>
              <a:off x="9105702" y="190967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На производство мусора расходуется большое количество ресурсов : нефть, древесина чистая вода. Раздельный сбор мусора позволяет этим ресурсам не пропадать, а использоваться для производства новой продукции.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A571EE-E17B-488E-AFAD-8277062BD077}"/>
              </a:ext>
            </a:extLst>
          </p:cNvPr>
          <p:cNvGrpSpPr/>
          <p:nvPr/>
        </p:nvGrpSpPr>
        <p:grpSpPr>
          <a:xfrm>
            <a:off x="525423" y="800335"/>
            <a:ext cx="2901151" cy="3085031"/>
            <a:chOff x="426113" y="2564995"/>
            <a:chExt cx="2984246" cy="308503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652888A-7181-4ABC-B58E-446ED63B74BA}"/>
                </a:ext>
              </a:extLst>
            </p:cNvPr>
            <p:cNvSpPr txBox="1"/>
            <p:nvPr/>
          </p:nvSpPr>
          <p:spPr>
            <a:xfrm>
              <a:off x="899113" y="2564995"/>
              <a:ext cx="2511246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ru-RU" sz="1600" b="1" dirty="0" smtClean="0"/>
                <a:t>Улучшение экологической обстановке</a:t>
              </a:r>
              <a:endParaRPr lang="en-US" sz="1600" b="1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090E2E-87FB-4269-9517-5D793BC4BC08}"/>
                </a:ext>
              </a:extLst>
            </p:cNvPr>
            <p:cNvSpPr txBox="1"/>
            <p:nvPr/>
          </p:nvSpPr>
          <p:spPr>
            <a:xfrm>
              <a:off x="426113" y="3187813"/>
              <a:ext cx="2929293" cy="246221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90% отходов перерабатываемы, оставшиеся 10% должны быть изолированы от почв и подводных вод на полигонах.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Раздельный сбор и переработка мусора позволяют отказаться от мусоросжигания и пиролиза. Данная система уменьшает влияние на окружающую среду, уменьшает вредные выбросы и восстанавливает природную систему.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453053-F6CA-4D9F-8597-6F31816F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40636" cy="9331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Что дает раздельный сбор мусора?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5" name="Graphic 94" descr="Users">
            <a:extLst>
              <a:ext uri="{FF2B5EF4-FFF2-40B4-BE49-F238E27FC236}">
                <a16:creationId xmlns:a16="http://schemas.microsoft.com/office/drawing/2014/main" id="{C415DA09-A4C7-4723-8594-541F793EC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23672" y="2268926"/>
            <a:ext cx="577347" cy="577347"/>
          </a:xfrm>
          <a:prstGeom prst="rect">
            <a:avLst/>
          </a:prstGeom>
        </p:spPr>
      </p:pic>
      <p:pic>
        <p:nvPicPr>
          <p:cNvPr id="96" name="Graphic 95" descr="Puzzle">
            <a:extLst>
              <a:ext uri="{FF2B5EF4-FFF2-40B4-BE49-F238E27FC236}">
                <a16:creationId xmlns:a16="http://schemas.microsoft.com/office/drawing/2014/main" id="{C9696452-A34C-4EEE-8137-50BCE50057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739580" y="4446712"/>
            <a:ext cx="577347" cy="577347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F79EEDEA-3F6E-4E4E-917E-246D4921B4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994023" y="4309149"/>
            <a:ext cx="577347" cy="577347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A1AC87BB-29F5-4B7F-8161-493988BA60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807403" y="2186315"/>
            <a:ext cx="577347" cy="577347"/>
          </a:xfrm>
          <a:prstGeom prst="rect">
            <a:avLst/>
          </a:prstGeom>
        </p:spPr>
      </p:pic>
      <p:pic>
        <p:nvPicPr>
          <p:cNvPr id="99" name="Graphic 98" descr="Users">
            <a:extLst>
              <a:ext uri="{FF2B5EF4-FFF2-40B4-BE49-F238E27FC236}">
                <a16:creationId xmlns:a16="http://schemas.microsoft.com/office/drawing/2014/main" id="{5468B785-61BA-436D-BA19-0E1625C1882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42133" y="787197"/>
            <a:ext cx="588604" cy="588604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625378DC-8F6C-4846-8037-F6030B99221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1317776" y="2912615"/>
            <a:ext cx="577347" cy="577347"/>
          </a:xfrm>
          <a:prstGeom prst="rect">
            <a:avLst/>
          </a:prstGeom>
        </p:spPr>
      </p:pic>
      <p:pic>
        <p:nvPicPr>
          <p:cNvPr id="101" name="Graphic 100" descr="Lightbulb">
            <a:extLst>
              <a:ext uri="{FF2B5EF4-FFF2-40B4-BE49-F238E27FC236}">
                <a16:creationId xmlns:a16="http://schemas.microsoft.com/office/drawing/2014/main" id="{07F7622F-FC8A-4C7A-869E-92B2761CA7A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1326758" y="826914"/>
            <a:ext cx="509169" cy="509169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04CC7279-E19B-46A8-B93D-AF79E59C726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80138" y="4325147"/>
            <a:ext cx="545141" cy="54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77" y="119089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Цели и задачи раздельной утилизации отходов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AB44941-17BD-4D92-A792-E3A2B299A24B}"/>
              </a:ext>
            </a:extLst>
          </p:cNvPr>
          <p:cNvSpPr/>
          <p:nvPr/>
        </p:nvSpPr>
        <p:spPr>
          <a:xfrm>
            <a:off x="5000444" y="2495550"/>
            <a:ext cx="3211922" cy="3810115"/>
          </a:xfrm>
          <a:custGeom>
            <a:avLst/>
            <a:gdLst>
              <a:gd name="connsiteX0" fmla="*/ 2054414 w 4647868"/>
              <a:gd name="connsiteY0" fmla="*/ 0 h 5513493"/>
              <a:gd name="connsiteX1" fmla="*/ 3103139 w 4647868"/>
              <a:gd name="connsiteY1" fmla="*/ 286948 h 5513493"/>
              <a:gd name="connsiteX2" fmla="*/ 4107455 w 4647868"/>
              <a:gd name="connsiteY2" fmla="*/ 2131611 h 5513493"/>
              <a:gd name="connsiteX3" fmla="*/ 4107455 w 4647868"/>
              <a:gd name="connsiteY3" fmla="*/ 2165771 h 5513493"/>
              <a:gd name="connsiteX4" fmla="*/ 4578869 w 4647868"/>
              <a:gd name="connsiteY4" fmla="*/ 2985621 h 5513493"/>
              <a:gd name="connsiteX5" fmla="*/ 4408067 w 4647868"/>
              <a:gd name="connsiteY5" fmla="*/ 3463867 h 5513493"/>
              <a:gd name="connsiteX6" fmla="*/ 4107455 w 4647868"/>
              <a:gd name="connsiteY6" fmla="*/ 3463867 h 5513493"/>
              <a:gd name="connsiteX7" fmla="*/ 4107455 w 4647868"/>
              <a:gd name="connsiteY7" fmla="*/ 3873793 h 5513493"/>
              <a:gd name="connsiteX8" fmla="*/ 3875164 w 4647868"/>
              <a:gd name="connsiteY8" fmla="*/ 4454520 h 5513493"/>
              <a:gd name="connsiteX9" fmla="*/ 3301269 w 4647868"/>
              <a:gd name="connsiteY9" fmla="*/ 4693643 h 5513493"/>
              <a:gd name="connsiteX10" fmla="*/ 2966497 w 4647868"/>
              <a:gd name="connsiteY10" fmla="*/ 4693643 h 5513493"/>
              <a:gd name="connsiteX11" fmla="*/ 2966497 w 4647868"/>
              <a:gd name="connsiteY11" fmla="*/ 5513493 h 5513493"/>
              <a:gd name="connsiteX12" fmla="*/ 807558 w 4647868"/>
              <a:gd name="connsiteY12" fmla="*/ 5513493 h 5513493"/>
              <a:gd name="connsiteX13" fmla="*/ 807558 w 4647868"/>
              <a:gd name="connsiteY13" fmla="*/ 3784975 h 5513493"/>
              <a:gd name="connsiteX14" fmla="*/ 1372 w 4647868"/>
              <a:gd name="connsiteY14" fmla="*/ 2131611 h 5513493"/>
              <a:gd name="connsiteX15" fmla="*/ 1005688 w 4647868"/>
              <a:gd name="connsiteY15" fmla="*/ 286948 h 5513493"/>
              <a:gd name="connsiteX16" fmla="*/ 2054414 w 4647868"/>
              <a:gd name="connsiteY16" fmla="*/ 0 h 551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47868" h="5513493">
                <a:moveTo>
                  <a:pt x="2054414" y="0"/>
                </a:moveTo>
                <a:cubicBezTo>
                  <a:pt x="2416515" y="0"/>
                  <a:pt x="2778615" y="95650"/>
                  <a:pt x="3103139" y="286948"/>
                </a:cubicBezTo>
                <a:cubicBezTo>
                  <a:pt x="3752187" y="676376"/>
                  <a:pt x="4134784" y="1380081"/>
                  <a:pt x="4107455" y="2131611"/>
                </a:cubicBezTo>
                <a:lnTo>
                  <a:pt x="4107455" y="2165771"/>
                </a:lnTo>
                <a:lnTo>
                  <a:pt x="4578869" y="2985621"/>
                </a:lnTo>
                <a:cubicBezTo>
                  <a:pt x="4742839" y="3238409"/>
                  <a:pt x="4585701" y="3443371"/>
                  <a:pt x="4408067" y="3463867"/>
                </a:cubicBezTo>
                <a:lnTo>
                  <a:pt x="4107455" y="3463867"/>
                </a:lnTo>
                <a:lnTo>
                  <a:pt x="4107455" y="3873793"/>
                </a:lnTo>
                <a:cubicBezTo>
                  <a:pt x="4107455" y="4092419"/>
                  <a:pt x="4025470" y="4297382"/>
                  <a:pt x="3875164" y="4454520"/>
                </a:cubicBezTo>
                <a:cubicBezTo>
                  <a:pt x="3724858" y="4604826"/>
                  <a:pt x="3519896" y="4693643"/>
                  <a:pt x="3301269" y="4693643"/>
                </a:cubicBezTo>
                <a:lnTo>
                  <a:pt x="2966497" y="4693643"/>
                </a:lnTo>
                <a:lnTo>
                  <a:pt x="2966497" y="5513493"/>
                </a:lnTo>
                <a:lnTo>
                  <a:pt x="807558" y="5513493"/>
                </a:lnTo>
                <a:lnTo>
                  <a:pt x="807558" y="3784975"/>
                </a:lnTo>
                <a:cubicBezTo>
                  <a:pt x="295151" y="3388715"/>
                  <a:pt x="1372" y="2780659"/>
                  <a:pt x="1372" y="2131611"/>
                </a:cubicBezTo>
                <a:cubicBezTo>
                  <a:pt x="-25957" y="1380081"/>
                  <a:pt x="356640" y="669544"/>
                  <a:pt x="1005688" y="286948"/>
                </a:cubicBezTo>
                <a:cubicBezTo>
                  <a:pt x="1330213" y="95650"/>
                  <a:pt x="1692314" y="0"/>
                  <a:pt x="2054414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E98B0E01-0BB2-4F23-8023-6B2F50C2E725}"/>
              </a:ext>
            </a:extLst>
          </p:cNvPr>
          <p:cNvSpPr/>
          <p:nvPr/>
        </p:nvSpPr>
        <p:spPr>
          <a:xfrm>
            <a:off x="8090709" y="1505041"/>
            <a:ext cx="2925907" cy="1760619"/>
          </a:xfrm>
          <a:prstGeom prst="wedgeRectCallout">
            <a:avLst>
              <a:gd name="adj1" fmla="val -67121"/>
              <a:gd name="adj2" fmla="val 75872"/>
            </a:avLst>
          </a:prstGeom>
          <a:solidFill>
            <a:srgbClr val="83C937"/>
          </a:solidFill>
          <a:ln w="101600">
            <a:solidFill>
              <a:schemeClr val="bg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>
              <a:spcAft>
                <a:spcPts val="1200"/>
              </a:spcAft>
            </a:pPr>
            <a:r>
              <a:rPr lang="ru-RU" sz="2000" noProof="1">
                <a:solidFill>
                  <a:schemeClr val="tx1"/>
                </a:solidFill>
              </a:rPr>
              <a:t>Популяризация значимости экологического состояния природы среди молодёжи </a:t>
            </a:r>
            <a:endParaRPr lang="en-US" sz="2000" noProof="1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50A52E19-F8F8-49CB-BD5F-70B69BA55586}"/>
              </a:ext>
            </a:extLst>
          </p:cNvPr>
          <p:cNvSpPr/>
          <p:nvPr/>
        </p:nvSpPr>
        <p:spPr>
          <a:xfrm>
            <a:off x="1217026" y="1452446"/>
            <a:ext cx="3476626" cy="1843202"/>
          </a:xfrm>
          <a:prstGeom prst="wedgeRectCallout">
            <a:avLst>
              <a:gd name="adj1" fmla="val 62876"/>
              <a:gd name="adj2" fmla="val 71236"/>
            </a:avLst>
          </a:prstGeom>
          <a:solidFill>
            <a:schemeClr val="accent1">
              <a:lumMod val="50000"/>
            </a:schemeClr>
          </a:solidFill>
          <a:ln w="101600">
            <a:solidFill>
              <a:schemeClr val="bg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>
              <a:spcAft>
                <a:spcPts val="1200"/>
              </a:spcAft>
            </a:pPr>
            <a:r>
              <a:rPr lang="ru-RU" sz="2200" noProof="1"/>
              <a:t>Вовлечение молодёжи в активную деятельность по сохранению окружающей среды</a:t>
            </a:r>
            <a:endParaRPr lang="en-US" sz="2200" noProof="1">
              <a:latin typeface="Bell MT" panose="02020503060305020303" pitchFamily="18" charset="0"/>
            </a:endParaRPr>
          </a:p>
        </p:txBody>
      </p:sp>
      <p:sp>
        <p:nvSpPr>
          <p:cNvPr id="36" name="Speech Bubble: Rectangle 35">
            <a:extLst>
              <a:ext uri="{FF2B5EF4-FFF2-40B4-BE49-F238E27FC236}">
                <a16:creationId xmlns:a16="http://schemas.microsoft.com/office/drawing/2014/main" id="{25F791BE-49FC-4462-BD45-50F11FC2186B}"/>
              </a:ext>
            </a:extLst>
          </p:cNvPr>
          <p:cNvSpPr/>
          <p:nvPr/>
        </p:nvSpPr>
        <p:spPr>
          <a:xfrm>
            <a:off x="992270" y="3981016"/>
            <a:ext cx="3517143" cy="2258291"/>
          </a:xfrm>
          <a:prstGeom prst="wedgeRectCallout">
            <a:avLst>
              <a:gd name="adj1" fmla="val 64129"/>
              <a:gd name="adj2" fmla="val -35756"/>
            </a:avLst>
          </a:prstGeom>
          <a:solidFill>
            <a:srgbClr val="ED9433"/>
          </a:solidFill>
          <a:ln w="101600">
            <a:solidFill>
              <a:schemeClr val="bg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just">
              <a:spcAft>
                <a:spcPts val="1200"/>
              </a:spcAft>
            </a:pPr>
            <a:r>
              <a:rPr lang="ru-RU" sz="1600" noProof="1" smtClean="0">
                <a:solidFill>
                  <a:schemeClr val="tx1"/>
                </a:solidFill>
              </a:rPr>
              <a:t>Создание рекламной </a:t>
            </a:r>
            <a:r>
              <a:rPr lang="ru-RU" sz="1600" noProof="1">
                <a:solidFill>
                  <a:schemeClr val="tx1"/>
                </a:solidFill>
              </a:rPr>
              <a:t>компании по раздельному сбору мусора, проведение мастер-классов с известными спикерами и заседание круглых столов о защите окружающей среды и проблемах экологии</a:t>
            </a:r>
            <a:endParaRPr lang="en-US" sz="1600" noProof="1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4EC3F90F-F3C2-4EB9-BCC3-A90622E4D7CE}"/>
              </a:ext>
            </a:extLst>
          </p:cNvPr>
          <p:cNvSpPr/>
          <p:nvPr/>
        </p:nvSpPr>
        <p:spPr>
          <a:xfrm>
            <a:off x="5199177" y="917553"/>
            <a:ext cx="2584740" cy="1069787"/>
          </a:xfrm>
          <a:prstGeom prst="wedgeRectCallout">
            <a:avLst>
              <a:gd name="adj1" fmla="val 2782"/>
              <a:gd name="adj2" fmla="val 123061"/>
            </a:avLst>
          </a:prstGeom>
          <a:solidFill>
            <a:srgbClr val="C00000"/>
          </a:solidFill>
          <a:ln w="101600">
            <a:solidFill>
              <a:schemeClr val="bg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37160" rtlCol="0" anchor="ctr"/>
          <a:lstStyle/>
          <a:p>
            <a:pPr>
              <a:spcAft>
                <a:spcPts val="1200"/>
              </a:spcAft>
            </a:pPr>
            <a:r>
              <a:rPr lang="ru-RU" sz="1600" noProof="1">
                <a:solidFill>
                  <a:schemeClr val="bg1"/>
                </a:solidFill>
              </a:rPr>
              <a:t>Организация точек раздельного сбора мусора на территории </a:t>
            </a:r>
            <a:r>
              <a:rPr lang="ru-RU" sz="1600" noProof="1" smtClean="0">
                <a:solidFill>
                  <a:schemeClr val="bg1"/>
                </a:solidFill>
              </a:rPr>
              <a:t>университета</a:t>
            </a:r>
            <a:endParaRPr lang="en-US" sz="1600" noProof="1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22C1A37D-57CC-4D9D-B7CF-7A979FF37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4950" y="2947987"/>
            <a:ext cx="2162175" cy="2162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8000"/>
              </a:prstClr>
            </a:outerShdw>
          </a:effectLst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F6A365D-7DB5-4FAD-BE46-3D9F34D03C77}"/>
              </a:ext>
            </a:extLst>
          </p:cNvPr>
          <p:cNvGrpSpPr/>
          <p:nvPr/>
        </p:nvGrpSpPr>
        <p:grpSpPr>
          <a:xfrm>
            <a:off x="8633101" y="3505298"/>
            <a:ext cx="3089892" cy="2785576"/>
            <a:chOff x="180132" y="1971512"/>
            <a:chExt cx="3089892" cy="278557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769C871-7E16-4B91-A07D-475EAF8E3DCF}"/>
                </a:ext>
              </a:extLst>
            </p:cNvPr>
            <p:cNvSpPr txBox="1"/>
            <p:nvPr/>
          </p:nvSpPr>
          <p:spPr>
            <a:xfrm>
              <a:off x="180132" y="1971512"/>
              <a:ext cx="3089892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ru-RU" sz="2800" b="1" noProof="1" smtClean="0"/>
                <a:t>Цель нашего проекта</a:t>
              </a:r>
              <a:endParaRPr lang="en-US" sz="2800" b="1" noProof="1">
                <a:latin typeface="Bell MT" panose="02020503060305020303" pitchFamily="18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26D223-222E-4206-BA6C-92F69689790A}"/>
                </a:ext>
              </a:extLst>
            </p:cNvPr>
            <p:cNvSpPr txBox="1"/>
            <p:nvPr/>
          </p:nvSpPr>
          <p:spPr>
            <a:xfrm>
              <a:off x="340731" y="2941206"/>
              <a:ext cx="2929293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algn="just"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1pPr>
            </a:lstStyle>
            <a:p>
              <a:pPr>
                <a:spcAft>
                  <a:spcPts val="1200"/>
                </a:spcAft>
              </a:pPr>
              <a:r>
                <a:rPr lang="ru-RU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Данный проект направлен на решение актуальных экологических проблем и приобщение молодежи к раздельному сбору мусора. Система раздельного сбора отходов уменьшает затраты природных ресурсов, улучшает экологию и образ жизни молодого поколения. </a:t>
              </a:r>
              <a:endPara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02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A42D5A-A1F4-460C-9BD9-45FF7696DA36}"/>
              </a:ext>
            </a:extLst>
          </p:cNvPr>
          <p:cNvSpPr/>
          <p:nvPr/>
        </p:nvSpPr>
        <p:spPr>
          <a:xfrm>
            <a:off x="741508" y="2333769"/>
            <a:ext cx="3601892" cy="3691444"/>
          </a:xfrm>
          <a:prstGeom prst="rect">
            <a:avLst/>
          </a:prstGeom>
          <a:solidFill>
            <a:srgbClr val="5DB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marL="285750" indent="-1800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Закупка и установка контейнеров для раздельного сбора мусора</a:t>
            </a:r>
          </a:p>
          <a:p>
            <a:pPr marL="285750" indent="-1800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Подготовка рекламной компании по сбору мусора</a:t>
            </a:r>
          </a:p>
          <a:p>
            <a:pPr marL="285750" indent="-1800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Проведение мастер-классов по раздельной сортировке отходов.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D7D8FE8-20D3-4D87-BACD-75F5E280CA2C}"/>
              </a:ext>
            </a:extLst>
          </p:cNvPr>
          <p:cNvSpPr/>
          <p:nvPr/>
        </p:nvSpPr>
        <p:spPr>
          <a:xfrm>
            <a:off x="4290750" y="2333769"/>
            <a:ext cx="3557850" cy="3691444"/>
          </a:xfrm>
          <a:prstGeom prst="rect">
            <a:avLst/>
          </a:prstGeom>
          <a:solidFill>
            <a:srgbClr val="F19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marL="32400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Helvetica" panose="020B0604020202020204" pitchFamily="34" charset="0"/>
              </a:rPr>
              <a:t>Сотрудничество с компаниями по дальнейшей утилизации отходов.</a:t>
            </a:r>
          </a:p>
          <a:p>
            <a:pPr marL="32400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Helvetica" panose="020B0604020202020204" pitchFamily="34" charset="0"/>
              </a:rPr>
              <a:t>Продажа отсортированного мусора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14034F-102A-4101-89AA-0FCDB3D4A42A}"/>
              </a:ext>
            </a:extLst>
          </p:cNvPr>
          <p:cNvSpPr/>
          <p:nvPr/>
        </p:nvSpPr>
        <p:spPr>
          <a:xfrm>
            <a:off x="7815793" y="2333769"/>
            <a:ext cx="3538007" cy="3691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Перевод полученных средств в помощь детям из фонда «Рожденные побеждать».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04"/>
            <a:ext cx="10904621" cy="73905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B67142-C553-4061-BD68-1B84B4732179}"/>
              </a:ext>
            </a:extLst>
          </p:cNvPr>
          <p:cNvGrpSpPr/>
          <p:nvPr/>
        </p:nvGrpSpPr>
        <p:grpSpPr>
          <a:xfrm>
            <a:off x="741508" y="1212994"/>
            <a:ext cx="10612293" cy="1120775"/>
            <a:chOff x="1145309" y="1966032"/>
            <a:chExt cx="5014528" cy="136698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B9057C-A68C-4F64-869B-9E190FEC13A4}"/>
                </a:ext>
              </a:extLst>
            </p:cNvPr>
            <p:cNvSpPr/>
            <p:nvPr/>
          </p:nvSpPr>
          <p:spPr>
            <a:xfrm>
              <a:off x="1145309" y="1966032"/>
              <a:ext cx="1671782" cy="1366982"/>
            </a:xfrm>
            <a:prstGeom prst="rect">
              <a:avLst/>
            </a:prstGeom>
            <a:solidFill>
              <a:srgbClr val="2B8F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/>
                <a:t>01 – </a:t>
              </a:r>
              <a:r>
                <a:rPr lang="ru-RU" sz="2000" b="1" cap="all" dirty="0" smtClean="0"/>
                <a:t>раздельный сбор мусора</a:t>
              </a:r>
              <a:endParaRPr lang="en-US" sz="2000" b="1" cap="all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E568D2C-22D1-4540-A386-EE428A400649}"/>
                </a:ext>
              </a:extLst>
            </p:cNvPr>
            <p:cNvSpPr/>
            <p:nvPr/>
          </p:nvSpPr>
          <p:spPr>
            <a:xfrm>
              <a:off x="2817091" y="1966032"/>
              <a:ext cx="1671782" cy="1366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/>
                <a:t>02 – </a:t>
              </a:r>
              <a:r>
                <a:rPr lang="ru-RU" sz="2000" b="1" cap="all" dirty="0" smtClean="0"/>
                <a:t>Продажа отсортированных отходов</a:t>
              </a:r>
              <a:endParaRPr lang="en-US" sz="2000" b="1" cap="all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EA11C0D-8B6C-4416-BBE7-551814E04D45}"/>
                </a:ext>
              </a:extLst>
            </p:cNvPr>
            <p:cNvSpPr/>
            <p:nvPr/>
          </p:nvSpPr>
          <p:spPr>
            <a:xfrm>
              <a:off x="4488055" y="1966032"/>
              <a:ext cx="1671782" cy="13669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/>
                <a:t>03 – </a:t>
              </a:r>
              <a:r>
                <a:rPr lang="ru-RU" sz="2000" b="1" cap="all" dirty="0" smtClean="0"/>
                <a:t>Благотворительный фонд </a:t>
              </a:r>
            </a:p>
            <a:p>
              <a:pPr algn="ctr"/>
              <a:r>
                <a:rPr lang="ru-RU" sz="2000" b="1" cap="all" dirty="0" smtClean="0"/>
                <a:t>«Рожденные побеждать»</a:t>
              </a:r>
              <a:endParaRPr lang="en-US" sz="2000" b="1" cap="all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5F311B2-EF63-4794-8453-C957B97D2009}"/>
              </a:ext>
            </a:extLst>
          </p:cNvPr>
          <p:cNvGrpSpPr/>
          <p:nvPr/>
        </p:nvGrpSpPr>
        <p:grpSpPr>
          <a:xfrm>
            <a:off x="2163029" y="4524231"/>
            <a:ext cx="860425" cy="1771650"/>
            <a:chOff x="2163029" y="4524231"/>
            <a:chExt cx="860425" cy="1771650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477AC3F-7E5F-44CB-94B3-94F48E586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845" y="4524231"/>
              <a:ext cx="844793" cy="1481137"/>
            </a:xfrm>
            <a:custGeom>
              <a:avLst/>
              <a:gdLst>
                <a:gd name="connsiteX0" fmla="*/ 638010 w 844793"/>
                <a:gd name="connsiteY0" fmla="*/ 0 h 1481137"/>
                <a:gd name="connsiteX1" fmla="*/ 657681 w 844793"/>
                <a:gd name="connsiteY1" fmla="*/ 2461 h 1481137"/>
                <a:gd name="connsiteX2" fmla="*/ 733906 w 844793"/>
                <a:gd name="connsiteY2" fmla="*/ 90223 h 1481137"/>
                <a:gd name="connsiteX3" fmla="*/ 756036 w 844793"/>
                <a:gd name="connsiteY3" fmla="*/ 854657 h 1481137"/>
                <a:gd name="connsiteX4" fmla="*/ 757323 w 844793"/>
                <a:gd name="connsiteY4" fmla="*/ 901441 h 1481137"/>
                <a:gd name="connsiteX5" fmla="*/ 836993 w 844793"/>
                <a:gd name="connsiteY5" fmla="*/ 1036679 h 1481137"/>
                <a:gd name="connsiteX6" fmla="*/ 835353 w 844793"/>
                <a:gd name="connsiteY6" fmla="*/ 1095739 h 1481137"/>
                <a:gd name="connsiteX7" fmla="*/ 650845 w 844793"/>
                <a:gd name="connsiteY7" fmla="*/ 1369713 h 1481137"/>
                <a:gd name="connsiteX8" fmla="*/ 650845 w 844793"/>
                <a:gd name="connsiteY8" fmla="*/ 1481137 h 1481137"/>
                <a:gd name="connsiteX9" fmla="*/ 237214 w 844793"/>
                <a:gd name="connsiteY9" fmla="*/ 1481137 h 1481137"/>
                <a:gd name="connsiteX10" fmla="*/ 237214 w 844793"/>
                <a:gd name="connsiteY10" fmla="*/ 1384512 h 1481137"/>
                <a:gd name="connsiteX11" fmla="*/ 87222 w 844793"/>
                <a:gd name="connsiteY11" fmla="*/ 1238515 h 1481137"/>
                <a:gd name="connsiteX12" fmla="*/ 42348 w 844793"/>
                <a:gd name="connsiteY12" fmla="*/ 1162748 h 1481137"/>
                <a:gd name="connsiteX13" fmla="*/ 16055 w 844793"/>
                <a:gd name="connsiteY13" fmla="*/ 1073310 h 1481137"/>
                <a:gd name="connsiteX14" fmla="*/ 15915 w 844793"/>
                <a:gd name="connsiteY14" fmla="*/ 1073204 h 1481137"/>
                <a:gd name="connsiteX15" fmla="*/ 240 w 844793"/>
                <a:gd name="connsiteY15" fmla="*/ 877531 h 1481137"/>
                <a:gd name="connsiteX16" fmla="*/ 249 w 844793"/>
                <a:gd name="connsiteY16" fmla="*/ 877341 h 1481137"/>
                <a:gd name="connsiteX17" fmla="*/ 240 w 844793"/>
                <a:gd name="connsiteY17" fmla="*/ 876906 h 1481137"/>
                <a:gd name="connsiteX18" fmla="*/ 6079 w 844793"/>
                <a:gd name="connsiteY18" fmla="*/ 784940 h 1481137"/>
                <a:gd name="connsiteX19" fmla="*/ 6349 w 844793"/>
                <a:gd name="connsiteY19" fmla="*/ 784853 h 1481137"/>
                <a:gd name="connsiteX20" fmla="*/ 9871 w 844793"/>
                <a:gd name="connsiteY20" fmla="*/ 772895 h 1481137"/>
                <a:gd name="connsiteX21" fmla="*/ 104126 w 844793"/>
                <a:gd name="connsiteY21" fmla="*/ 712173 h 1481137"/>
                <a:gd name="connsiteX22" fmla="*/ 144081 w 844793"/>
                <a:gd name="connsiteY22" fmla="*/ 720366 h 1481137"/>
                <a:gd name="connsiteX23" fmla="*/ 144153 w 844793"/>
                <a:gd name="connsiteY23" fmla="*/ 720927 h 1481137"/>
                <a:gd name="connsiteX24" fmla="*/ 144375 w 844793"/>
                <a:gd name="connsiteY24" fmla="*/ 720973 h 1481137"/>
                <a:gd name="connsiteX25" fmla="*/ 150280 w 844793"/>
                <a:gd name="connsiteY25" fmla="*/ 767185 h 1481137"/>
                <a:gd name="connsiteX26" fmla="*/ 150388 w 844793"/>
                <a:gd name="connsiteY26" fmla="*/ 767186 h 1481137"/>
                <a:gd name="connsiteX27" fmla="*/ 144391 w 844793"/>
                <a:gd name="connsiteY27" fmla="*/ 720843 h 1481137"/>
                <a:gd name="connsiteX28" fmla="*/ 216027 w 844793"/>
                <a:gd name="connsiteY28" fmla="*/ 660032 h 1481137"/>
                <a:gd name="connsiteX29" fmla="*/ 276243 w 844793"/>
                <a:gd name="connsiteY29" fmla="*/ 657788 h 1481137"/>
                <a:gd name="connsiteX30" fmla="*/ 276153 w 844793"/>
                <a:gd name="connsiteY30" fmla="*/ 657225 h 1481137"/>
                <a:gd name="connsiteX31" fmla="*/ 318134 w 844793"/>
                <a:gd name="connsiteY31" fmla="*/ 671175 h 1481137"/>
                <a:gd name="connsiteX32" fmla="*/ 318205 w 844793"/>
                <a:gd name="connsiteY32" fmla="*/ 671672 h 1481137"/>
                <a:gd name="connsiteX33" fmla="*/ 318297 w 844793"/>
                <a:gd name="connsiteY33" fmla="*/ 671703 h 1481137"/>
                <a:gd name="connsiteX34" fmla="*/ 332298 w 844793"/>
                <a:gd name="connsiteY34" fmla="*/ 769556 h 1481137"/>
                <a:gd name="connsiteX35" fmla="*/ 332648 w 844793"/>
                <a:gd name="connsiteY35" fmla="*/ 769561 h 1481137"/>
                <a:gd name="connsiteX36" fmla="*/ 319016 w 844793"/>
                <a:gd name="connsiteY36" fmla="*/ 671575 h 1481137"/>
                <a:gd name="connsiteX37" fmla="*/ 488972 w 844793"/>
                <a:gd name="connsiteY37" fmla="*/ 631394 h 1481137"/>
                <a:gd name="connsiteX38" fmla="*/ 528441 w 844793"/>
                <a:gd name="connsiteY38" fmla="*/ 648914 h 1481137"/>
                <a:gd name="connsiteX39" fmla="*/ 542114 w 844793"/>
                <a:gd name="connsiteY39" fmla="*/ 96785 h 1481137"/>
                <a:gd name="connsiteX40" fmla="*/ 638010 w 844793"/>
                <a:gd name="connsiteY40" fmla="*/ 0 h 1481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844793" h="1481137">
                  <a:moveTo>
                    <a:pt x="638010" y="0"/>
                  </a:moveTo>
                  <a:cubicBezTo>
                    <a:pt x="644567" y="0"/>
                    <a:pt x="651124" y="820"/>
                    <a:pt x="657681" y="2461"/>
                  </a:cubicBezTo>
                  <a:cubicBezTo>
                    <a:pt x="698662" y="10663"/>
                    <a:pt x="731447" y="45932"/>
                    <a:pt x="733906" y="90223"/>
                  </a:cubicBezTo>
                  <a:lnTo>
                    <a:pt x="756036" y="854657"/>
                  </a:lnTo>
                  <a:lnTo>
                    <a:pt x="757323" y="901441"/>
                  </a:lnTo>
                  <a:lnTo>
                    <a:pt x="836993" y="1036679"/>
                  </a:lnTo>
                  <a:cubicBezTo>
                    <a:pt x="847653" y="1054725"/>
                    <a:pt x="847653" y="1077693"/>
                    <a:pt x="835353" y="1095739"/>
                  </a:cubicBezTo>
                  <a:lnTo>
                    <a:pt x="650845" y="1369713"/>
                  </a:lnTo>
                  <a:lnTo>
                    <a:pt x="650845" y="1481137"/>
                  </a:lnTo>
                  <a:lnTo>
                    <a:pt x="237214" y="1481137"/>
                  </a:lnTo>
                  <a:lnTo>
                    <a:pt x="237214" y="1384512"/>
                  </a:lnTo>
                  <a:cubicBezTo>
                    <a:pt x="237214" y="1384512"/>
                    <a:pt x="183938" y="1352524"/>
                    <a:pt x="87222" y="1238515"/>
                  </a:cubicBezTo>
                  <a:cubicBezTo>
                    <a:pt x="68781" y="1216779"/>
                    <a:pt x="54028" y="1190943"/>
                    <a:pt x="42348" y="1162748"/>
                  </a:cubicBezTo>
                  <a:lnTo>
                    <a:pt x="16055" y="1073310"/>
                  </a:lnTo>
                  <a:lnTo>
                    <a:pt x="15915" y="1073204"/>
                  </a:lnTo>
                  <a:cubicBezTo>
                    <a:pt x="1572" y="1003986"/>
                    <a:pt x="-887" y="932106"/>
                    <a:pt x="240" y="877531"/>
                  </a:cubicBezTo>
                  <a:lnTo>
                    <a:pt x="249" y="877341"/>
                  </a:lnTo>
                  <a:lnTo>
                    <a:pt x="240" y="876906"/>
                  </a:lnTo>
                  <a:cubicBezTo>
                    <a:pt x="1367" y="822259"/>
                    <a:pt x="6079" y="784940"/>
                    <a:pt x="6079" y="784940"/>
                  </a:cubicBezTo>
                  <a:lnTo>
                    <a:pt x="6349" y="784853"/>
                  </a:lnTo>
                  <a:lnTo>
                    <a:pt x="9871" y="772895"/>
                  </a:lnTo>
                  <a:cubicBezTo>
                    <a:pt x="17898" y="751041"/>
                    <a:pt x="41748" y="707871"/>
                    <a:pt x="104126" y="712173"/>
                  </a:cubicBezTo>
                  <a:cubicBezTo>
                    <a:pt x="115542" y="712992"/>
                    <a:pt x="129404" y="715450"/>
                    <a:pt x="144081" y="720366"/>
                  </a:cubicBezTo>
                  <a:lnTo>
                    <a:pt x="144153" y="720927"/>
                  </a:lnTo>
                  <a:lnTo>
                    <a:pt x="144375" y="720973"/>
                  </a:lnTo>
                  <a:lnTo>
                    <a:pt x="150280" y="767185"/>
                  </a:lnTo>
                  <a:lnTo>
                    <a:pt x="150388" y="767186"/>
                  </a:lnTo>
                  <a:lnTo>
                    <a:pt x="144391" y="720843"/>
                  </a:lnTo>
                  <a:cubicBezTo>
                    <a:pt x="144391" y="720843"/>
                    <a:pt x="165617" y="675235"/>
                    <a:pt x="216027" y="660032"/>
                  </a:cubicBezTo>
                  <a:lnTo>
                    <a:pt x="276243" y="657788"/>
                  </a:lnTo>
                  <a:lnTo>
                    <a:pt x="276153" y="657225"/>
                  </a:lnTo>
                  <a:cubicBezTo>
                    <a:pt x="289323" y="659687"/>
                    <a:pt x="302494" y="664610"/>
                    <a:pt x="318134" y="671175"/>
                  </a:cubicBezTo>
                  <a:lnTo>
                    <a:pt x="318205" y="671672"/>
                  </a:lnTo>
                  <a:lnTo>
                    <a:pt x="318297" y="671703"/>
                  </a:lnTo>
                  <a:lnTo>
                    <a:pt x="332298" y="769556"/>
                  </a:lnTo>
                  <a:lnTo>
                    <a:pt x="332648" y="769561"/>
                  </a:lnTo>
                  <a:lnTo>
                    <a:pt x="319016" y="671575"/>
                  </a:lnTo>
                  <a:cubicBezTo>
                    <a:pt x="319016" y="671575"/>
                    <a:pt x="381932" y="595312"/>
                    <a:pt x="488972" y="631394"/>
                  </a:cubicBezTo>
                  <a:lnTo>
                    <a:pt x="528441" y="648914"/>
                  </a:lnTo>
                  <a:lnTo>
                    <a:pt x="542114" y="96785"/>
                  </a:lnTo>
                  <a:cubicBezTo>
                    <a:pt x="542114" y="43471"/>
                    <a:pt x="584734" y="0"/>
                    <a:pt x="638010" y="0"/>
                  </a:cubicBezTo>
                  <a:close/>
                </a:path>
              </a:pathLst>
            </a:custGeom>
            <a:solidFill>
              <a:srgbClr val="FAB29A"/>
            </a:solidFill>
            <a:ln w="1397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04CA1CF-8385-4FEE-A78F-D4117B5CF9CF}"/>
                </a:ext>
              </a:extLst>
            </p:cNvPr>
            <p:cNvGrpSpPr/>
            <p:nvPr/>
          </p:nvGrpSpPr>
          <p:grpSpPr>
            <a:xfrm>
              <a:off x="2163029" y="4524231"/>
              <a:ext cx="860425" cy="1771650"/>
              <a:chOff x="7518400" y="506413"/>
              <a:chExt cx="860425" cy="1771650"/>
            </a:xfrm>
          </p:grpSpPr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A4A1AC8F-5CCB-4F98-BB6F-FA2C81EF4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8400" y="506413"/>
                <a:ext cx="779463" cy="1771650"/>
              </a:xfrm>
              <a:custGeom>
                <a:avLst/>
                <a:gdLst>
                  <a:gd name="T0" fmla="*/ 943 w 951"/>
                  <a:gd name="T1" fmla="*/ 1230 h 2160"/>
                  <a:gd name="T2" fmla="*/ 945 w 951"/>
                  <a:gd name="T3" fmla="*/ 1289 h 2160"/>
                  <a:gd name="T4" fmla="*/ 919 w 951"/>
                  <a:gd name="T5" fmla="*/ 1286 h 2160"/>
                  <a:gd name="T6" fmla="*/ 713 w 951"/>
                  <a:gd name="T7" fmla="*/ 1766 h 2160"/>
                  <a:gd name="T8" fmla="*/ 544 w 951"/>
                  <a:gd name="T9" fmla="*/ 2160 h 2160"/>
                  <a:gd name="T10" fmla="*/ 305 w 951"/>
                  <a:gd name="T11" fmla="*/ 2160 h 2160"/>
                  <a:gd name="T12" fmla="*/ 305 w 951"/>
                  <a:gd name="T13" fmla="*/ 1688 h 2160"/>
                  <a:gd name="T14" fmla="*/ 122 w 951"/>
                  <a:gd name="T15" fmla="*/ 1510 h 2160"/>
                  <a:gd name="T16" fmla="*/ 35 w 951"/>
                  <a:gd name="T17" fmla="*/ 1308 h 2160"/>
                  <a:gd name="T18" fmla="*/ 23 w 951"/>
                  <a:gd name="T19" fmla="*/ 957 h 2160"/>
                  <a:gd name="T20" fmla="*/ 95 w 951"/>
                  <a:gd name="T21" fmla="*/ 934 h 2160"/>
                  <a:gd name="T22" fmla="*/ 479 w 951"/>
                  <a:gd name="T23" fmla="*/ 939 h 2160"/>
                  <a:gd name="T24" fmla="*/ 474 w 951"/>
                  <a:gd name="T25" fmla="*/ 888 h 2160"/>
                  <a:gd name="T26" fmla="*/ 587 w 951"/>
                  <a:gd name="T27" fmla="*/ 837 h 2160"/>
                  <a:gd name="T28" fmla="*/ 660 w 951"/>
                  <a:gd name="T29" fmla="*/ 804 h 2160"/>
                  <a:gd name="T30" fmla="*/ 677 w 951"/>
                  <a:gd name="T31" fmla="*/ 118 h 2160"/>
                  <a:gd name="T32" fmla="*/ 677 w 951"/>
                  <a:gd name="T33" fmla="*/ 118 h 2160"/>
                  <a:gd name="T34" fmla="*/ 794 w 951"/>
                  <a:gd name="T35" fmla="*/ 0 h 2160"/>
                  <a:gd name="T36" fmla="*/ 818 w 951"/>
                  <a:gd name="T37" fmla="*/ 3 h 2160"/>
                  <a:gd name="T38" fmla="*/ 911 w 951"/>
                  <a:gd name="T39" fmla="*/ 110 h 2160"/>
                  <a:gd name="T40" fmla="*/ 938 w 951"/>
                  <a:gd name="T41" fmla="*/ 1042 h 2160"/>
                  <a:gd name="T42" fmla="*/ 941 w 951"/>
                  <a:gd name="T43" fmla="*/ 1151 h 2160"/>
                  <a:gd name="T44" fmla="*/ 942 w 951"/>
                  <a:gd name="T45" fmla="*/ 1188 h 2160"/>
                  <a:gd name="T46" fmla="*/ 949 w 951"/>
                  <a:gd name="T47" fmla="*/ 1206 h 2160"/>
                  <a:gd name="T48" fmla="*/ 951 w 951"/>
                  <a:gd name="T49" fmla="*/ 1212 h 2160"/>
                  <a:gd name="T50" fmla="*/ 943 w 951"/>
                  <a:gd name="T51" fmla="*/ 1230 h 2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51" h="2160">
                    <a:moveTo>
                      <a:pt x="943" y="1230"/>
                    </a:moveTo>
                    <a:lnTo>
                      <a:pt x="945" y="1289"/>
                    </a:lnTo>
                    <a:lnTo>
                      <a:pt x="919" y="1286"/>
                    </a:lnTo>
                    <a:lnTo>
                      <a:pt x="713" y="1766"/>
                    </a:lnTo>
                    <a:lnTo>
                      <a:pt x="544" y="2160"/>
                    </a:lnTo>
                    <a:lnTo>
                      <a:pt x="305" y="2160"/>
                    </a:lnTo>
                    <a:lnTo>
                      <a:pt x="305" y="1688"/>
                    </a:lnTo>
                    <a:cubicBezTo>
                      <a:pt x="305" y="1688"/>
                      <a:pt x="240" y="1649"/>
                      <a:pt x="122" y="1510"/>
                    </a:cubicBezTo>
                    <a:cubicBezTo>
                      <a:pt x="77" y="1457"/>
                      <a:pt x="50" y="1384"/>
                      <a:pt x="35" y="1308"/>
                    </a:cubicBezTo>
                    <a:cubicBezTo>
                      <a:pt x="0" y="1139"/>
                      <a:pt x="23" y="957"/>
                      <a:pt x="23" y="957"/>
                    </a:cubicBezTo>
                    <a:lnTo>
                      <a:pt x="95" y="934"/>
                    </a:lnTo>
                    <a:lnTo>
                      <a:pt x="479" y="939"/>
                    </a:lnTo>
                    <a:lnTo>
                      <a:pt x="474" y="888"/>
                    </a:lnTo>
                    <a:lnTo>
                      <a:pt x="587" y="837"/>
                    </a:lnTo>
                    <a:lnTo>
                      <a:pt x="660" y="804"/>
                    </a:lnTo>
                    <a:lnTo>
                      <a:pt x="677" y="118"/>
                    </a:lnTo>
                    <a:lnTo>
                      <a:pt x="677" y="118"/>
                    </a:lnTo>
                    <a:cubicBezTo>
                      <a:pt x="677" y="53"/>
                      <a:pt x="729" y="0"/>
                      <a:pt x="794" y="0"/>
                    </a:cubicBezTo>
                    <a:cubicBezTo>
                      <a:pt x="802" y="0"/>
                      <a:pt x="810" y="1"/>
                      <a:pt x="818" y="3"/>
                    </a:cubicBezTo>
                    <a:cubicBezTo>
                      <a:pt x="868" y="13"/>
                      <a:pt x="908" y="56"/>
                      <a:pt x="911" y="110"/>
                    </a:cubicBezTo>
                    <a:lnTo>
                      <a:pt x="938" y="1042"/>
                    </a:lnTo>
                    <a:lnTo>
                      <a:pt x="941" y="1151"/>
                    </a:lnTo>
                    <a:lnTo>
                      <a:pt x="942" y="1188"/>
                    </a:lnTo>
                    <a:lnTo>
                      <a:pt x="949" y="1206"/>
                    </a:lnTo>
                    <a:lnTo>
                      <a:pt x="951" y="1212"/>
                    </a:lnTo>
                    <a:lnTo>
                      <a:pt x="943" y="1230"/>
                    </a:ln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29594420-A51E-486E-B78F-CFE1F88FE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8400" y="1193800"/>
                <a:ext cx="779463" cy="793750"/>
              </a:xfrm>
              <a:custGeom>
                <a:avLst/>
                <a:gdLst>
                  <a:gd name="T0" fmla="*/ 943 w 951"/>
                  <a:gd name="T1" fmla="*/ 393 h 969"/>
                  <a:gd name="T2" fmla="*/ 945 w 951"/>
                  <a:gd name="T3" fmla="*/ 452 h 969"/>
                  <a:gd name="T4" fmla="*/ 919 w 951"/>
                  <a:gd name="T5" fmla="*/ 449 h 969"/>
                  <a:gd name="T6" fmla="*/ 713 w 951"/>
                  <a:gd name="T7" fmla="*/ 929 h 969"/>
                  <a:gd name="T8" fmla="*/ 456 w 951"/>
                  <a:gd name="T9" fmla="*/ 890 h 969"/>
                  <a:gd name="T10" fmla="*/ 462 w 951"/>
                  <a:gd name="T11" fmla="*/ 565 h 969"/>
                  <a:gd name="T12" fmla="*/ 35 w 951"/>
                  <a:gd name="T13" fmla="*/ 471 h 969"/>
                  <a:gd name="T14" fmla="*/ 23 w 951"/>
                  <a:gd name="T15" fmla="*/ 120 h 969"/>
                  <a:gd name="T16" fmla="*/ 95 w 951"/>
                  <a:gd name="T17" fmla="*/ 97 h 969"/>
                  <a:gd name="T18" fmla="*/ 479 w 951"/>
                  <a:gd name="T19" fmla="*/ 102 h 969"/>
                  <a:gd name="T20" fmla="*/ 474 w 951"/>
                  <a:gd name="T21" fmla="*/ 51 h 969"/>
                  <a:gd name="T22" fmla="*/ 587 w 951"/>
                  <a:gd name="T23" fmla="*/ 0 h 969"/>
                  <a:gd name="T24" fmla="*/ 564 w 951"/>
                  <a:gd name="T25" fmla="*/ 256 h 969"/>
                  <a:gd name="T26" fmla="*/ 721 w 951"/>
                  <a:gd name="T27" fmla="*/ 332 h 969"/>
                  <a:gd name="T28" fmla="*/ 941 w 951"/>
                  <a:gd name="T29" fmla="*/ 314 h 969"/>
                  <a:gd name="T30" fmla="*/ 942 w 951"/>
                  <a:gd name="T31" fmla="*/ 351 h 969"/>
                  <a:gd name="T32" fmla="*/ 951 w 951"/>
                  <a:gd name="T33" fmla="*/ 375 h 969"/>
                  <a:gd name="T34" fmla="*/ 943 w 951"/>
                  <a:gd name="T35" fmla="*/ 393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51" h="969">
                    <a:moveTo>
                      <a:pt x="943" y="393"/>
                    </a:moveTo>
                    <a:lnTo>
                      <a:pt x="945" y="452"/>
                    </a:lnTo>
                    <a:lnTo>
                      <a:pt x="919" y="449"/>
                    </a:lnTo>
                    <a:lnTo>
                      <a:pt x="713" y="929"/>
                    </a:lnTo>
                    <a:cubicBezTo>
                      <a:pt x="598" y="964"/>
                      <a:pt x="491" y="969"/>
                      <a:pt x="456" y="890"/>
                    </a:cubicBezTo>
                    <a:cubicBezTo>
                      <a:pt x="368" y="693"/>
                      <a:pt x="462" y="565"/>
                      <a:pt x="462" y="565"/>
                    </a:cubicBezTo>
                    <a:cubicBezTo>
                      <a:pt x="204" y="592"/>
                      <a:pt x="83" y="518"/>
                      <a:pt x="35" y="471"/>
                    </a:cubicBezTo>
                    <a:cubicBezTo>
                      <a:pt x="0" y="302"/>
                      <a:pt x="23" y="120"/>
                      <a:pt x="23" y="120"/>
                    </a:cubicBezTo>
                    <a:lnTo>
                      <a:pt x="95" y="97"/>
                    </a:lnTo>
                    <a:lnTo>
                      <a:pt x="479" y="102"/>
                    </a:lnTo>
                    <a:lnTo>
                      <a:pt x="474" y="51"/>
                    </a:lnTo>
                    <a:lnTo>
                      <a:pt x="587" y="0"/>
                    </a:lnTo>
                    <a:lnTo>
                      <a:pt x="564" y="256"/>
                    </a:lnTo>
                    <a:lnTo>
                      <a:pt x="721" y="332"/>
                    </a:lnTo>
                    <a:lnTo>
                      <a:pt x="941" y="314"/>
                    </a:lnTo>
                    <a:lnTo>
                      <a:pt x="942" y="351"/>
                    </a:lnTo>
                    <a:lnTo>
                      <a:pt x="951" y="375"/>
                    </a:lnTo>
                    <a:lnTo>
                      <a:pt x="943" y="393"/>
                    </a:ln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3AA0C245-FE0F-4A67-AB96-53D2EC378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0188" y="1101725"/>
                <a:ext cx="222250" cy="495300"/>
              </a:xfrm>
              <a:custGeom>
                <a:avLst/>
                <a:gdLst>
                  <a:gd name="T0" fmla="*/ 272 w 272"/>
                  <a:gd name="T1" fmla="*/ 493 h 604"/>
                  <a:gd name="T2" fmla="*/ 229 w 272"/>
                  <a:gd name="T3" fmla="*/ 565 h 604"/>
                  <a:gd name="T4" fmla="*/ 202 w 272"/>
                  <a:gd name="T5" fmla="*/ 582 h 604"/>
                  <a:gd name="T6" fmla="*/ 153 w 272"/>
                  <a:gd name="T7" fmla="*/ 596 h 604"/>
                  <a:gd name="T8" fmla="*/ 54 w 272"/>
                  <a:gd name="T9" fmla="*/ 520 h 604"/>
                  <a:gd name="T10" fmla="*/ 57 w 272"/>
                  <a:gd name="T11" fmla="*/ 492 h 604"/>
                  <a:gd name="T12" fmla="*/ 37 w 272"/>
                  <a:gd name="T13" fmla="*/ 358 h 604"/>
                  <a:gd name="T14" fmla="*/ 0 w 272"/>
                  <a:gd name="T15" fmla="*/ 93 h 604"/>
                  <a:gd name="T16" fmla="*/ 208 w 272"/>
                  <a:gd name="T17" fmla="*/ 44 h 604"/>
                  <a:gd name="T18" fmla="*/ 260 w 272"/>
                  <a:gd name="T19" fmla="*/ 67 h 604"/>
                  <a:gd name="T20" fmla="*/ 267 w 272"/>
                  <a:gd name="T21" fmla="*/ 326 h 604"/>
                  <a:gd name="T22" fmla="*/ 268 w 272"/>
                  <a:gd name="T23" fmla="*/ 353 h 604"/>
                  <a:gd name="T24" fmla="*/ 272 w 272"/>
                  <a:gd name="T25" fmla="*/ 493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2" h="604">
                    <a:moveTo>
                      <a:pt x="272" y="493"/>
                    </a:moveTo>
                    <a:cubicBezTo>
                      <a:pt x="272" y="493"/>
                      <a:pt x="265" y="534"/>
                      <a:pt x="229" y="565"/>
                    </a:cubicBezTo>
                    <a:cubicBezTo>
                      <a:pt x="221" y="571"/>
                      <a:pt x="213" y="577"/>
                      <a:pt x="202" y="582"/>
                    </a:cubicBezTo>
                    <a:cubicBezTo>
                      <a:pt x="189" y="589"/>
                      <a:pt x="173" y="594"/>
                      <a:pt x="153" y="596"/>
                    </a:cubicBezTo>
                    <a:cubicBezTo>
                      <a:pt x="93" y="604"/>
                      <a:pt x="66" y="559"/>
                      <a:pt x="54" y="520"/>
                    </a:cubicBezTo>
                    <a:cubicBezTo>
                      <a:pt x="57" y="504"/>
                      <a:pt x="57" y="492"/>
                      <a:pt x="57" y="492"/>
                    </a:cubicBezTo>
                    <a:lnTo>
                      <a:pt x="37" y="358"/>
                    </a:lnTo>
                    <a:lnTo>
                      <a:pt x="0" y="93"/>
                    </a:lnTo>
                    <a:cubicBezTo>
                      <a:pt x="0" y="93"/>
                      <a:pt x="77" y="0"/>
                      <a:pt x="208" y="44"/>
                    </a:cubicBezTo>
                    <a:cubicBezTo>
                      <a:pt x="224" y="49"/>
                      <a:pt x="241" y="57"/>
                      <a:pt x="260" y="67"/>
                    </a:cubicBezTo>
                    <a:lnTo>
                      <a:pt x="267" y="326"/>
                    </a:lnTo>
                    <a:lnTo>
                      <a:pt x="268" y="353"/>
                    </a:lnTo>
                    <a:lnTo>
                      <a:pt x="272" y="493"/>
                    </a:ln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8B355E78-9019-4CB1-8844-B15CC0706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7450" y="1212850"/>
                <a:ext cx="179388" cy="381000"/>
              </a:xfrm>
              <a:custGeom>
                <a:avLst/>
                <a:gdLst>
                  <a:gd name="T0" fmla="*/ 183 w 220"/>
                  <a:gd name="T1" fmla="*/ 455 h 465"/>
                  <a:gd name="T2" fmla="*/ 125 w 220"/>
                  <a:gd name="T3" fmla="*/ 465 h 465"/>
                  <a:gd name="T4" fmla="*/ 0 w 220"/>
                  <a:gd name="T5" fmla="*/ 96 h 465"/>
                  <a:gd name="T6" fmla="*/ 120 w 220"/>
                  <a:gd name="T7" fmla="*/ 7 h 465"/>
                  <a:gd name="T8" fmla="*/ 169 w 220"/>
                  <a:gd name="T9" fmla="*/ 17 h 465"/>
                  <a:gd name="T10" fmla="*/ 219 w 220"/>
                  <a:gd name="T11" fmla="*/ 404 h 465"/>
                  <a:gd name="T12" fmla="*/ 183 w 220"/>
                  <a:gd name="T13" fmla="*/ 455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0" h="465">
                    <a:moveTo>
                      <a:pt x="183" y="455"/>
                    </a:moveTo>
                    <a:cubicBezTo>
                      <a:pt x="169" y="461"/>
                      <a:pt x="151" y="465"/>
                      <a:pt x="125" y="465"/>
                    </a:cubicBezTo>
                    <a:cubicBezTo>
                      <a:pt x="29" y="465"/>
                      <a:pt x="29" y="406"/>
                      <a:pt x="0" y="96"/>
                    </a:cubicBezTo>
                    <a:cubicBezTo>
                      <a:pt x="0" y="96"/>
                      <a:pt x="18" y="0"/>
                      <a:pt x="120" y="7"/>
                    </a:cubicBezTo>
                    <a:cubicBezTo>
                      <a:pt x="134" y="8"/>
                      <a:pt x="151" y="11"/>
                      <a:pt x="169" y="17"/>
                    </a:cubicBezTo>
                    <a:lnTo>
                      <a:pt x="219" y="404"/>
                    </a:lnTo>
                    <a:cubicBezTo>
                      <a:pt x="219" y="404"/>
                      <a:pt x="220" y="437"/>
                      <a:pt x="183" y="455"/>
                    </a:cubicBez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CC2F3A31-34F9-4057-A249-DB304DF60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5563" y="1146175"/>
                <a:ext cx="220663" cy="463550"/>
              </a:xfrm>
              <a:custGeom>
                <a:avLst/>
                <a:gdLst>
                  <a:gd name="T0" fmla="*/ 269 w 269"/>
                  <a:gd name="T1" fmla="*/ 438 h 566"/>
                  <a:gd name="T2" fmla="*/ 241 w 269"/>
                  <a:gd name="T3" fmla="*/ 525 h 566"/>
                  <a:gd name="T4" fmla="*/ 190 w 269"/>
                  <a:gd name="T5" fmla="*/ 554 h 566"/>
                  <a:gd name="T6" fmla="*/ 50 w 269"/>
                  <a:gd name="T7" fmla="*/ 486 h 566"/>
                  <a:gd name="T8" fmla="*/ 0 w 269"/>
                  <a:gd name="T9" fmla="*/ 99 h 566"/>
                  <a:gd name="T10" fmla="*/ 161 w 269"/>
                  <a:gd name="T11" fmla="*/ 22 h 566"/>
                  <a:gd name="T12" fmla="*/ 212 w 269"/>
                  <a:gd name="T13" fmla="*/ 39 h 566"/>
                  <a:gd name="T14" fmla="*/ 269 w 269"/>
                  <a:gd name="T15" fmla="*/ 438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9" h="566">
                    <a:moveTo>
                      <a:pt x="269" y="438"/>
                    </a:moveTo>
                    <a:cubicBezTo>
                      <a:pt x="269" y="438"/>
                      <a:pt x="269" y="490"/>
                      <a:pt x="241" y="525"/>
                    </a:cubicBezTo>
                    <a:cubicBezTo>
                      <a:pt x="229" y="539"/>
                      <a:pt x="213" y="550"/>
                      <a:pt x="190" y="554"/>
                    </a:cubicBezTo>
                    <a:cubicBezTo>
                      <a:pt x="118" y="566"/>
                      <a:pt x="72" y="546"/>
                      <a:pt x="50" y="486"/>
                    </a:cubicBezTo>
                    <a:lnTo>
                      <a:pt x="0" y="99"/>
                    </a:lnTo>
                    <a:cubicBezTo>
                      <a:pt x="0" y="99"/>
                      <a:pt x="46" y="0"/>
                      <a:pt x="161" y="22"/>
                    </a:cubicBezTo>
                    <a:cubicBezTo>
                      <a:pt x="177" y="25"/>
                      <a:pt x="193" y="31"/>
                      <a:pt x="212" y="39"/>
                    </a:cubicBezTo>
                    <a:lnTo>
                      <a:pt x="269" y="438"/>
                    </a:ln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CC482A4A-473B-4C02-9628-E25A23DA9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0350" y="1358900"/>
                <a:ext cx="406400" cy="238125"/>
              </a:xfrm>
              <a:custGeom>
                <a:avLst/>
                <a:gdLst>
                  <a:gd name="T0" fmla="*/ 496 w 496"/>
                  <a:gd name="T1" fmla="*/ 62 h 291"/>
                  <a:gd name="T2" fmla="*/ 453 w 496"/>
                  <a:gd name="T3" fmla="*/ 131 h 291"/>
                  <a:gd name="T4" fmla="*/ 300 w 496"/>
                  <a:gd name="T5" fmla="*/ 277 h 291"/>
                  <a:gd name="T6" fmla="*/ 231 w 496"/>
                  <a:gd name="T7" fmla="*/ 204 h 291"/>
                  <a:gd name="T8" fmla="*/ 196 w 496"/>
                  <a:gd name="T9" fmla="*/ 258 h 291"/>
                  <a:gd name="T10" fmla="*/ 177 w 496"/>
                  <a:gd name="T11" fmla="*/ 272 h 291"/>
                  <a:gd name="T12" fmla="*/ 165 w 496"/>
                  <a:gd name="T13" fmla="*/ 269 h 291"/>
                  <a:gd name="T14" fmla="*/ 116 w 496"/>
                  <a:gd name="T15" fmla="*/ 283 h 291"/>
                  <a:gd name="T16" fmla="*/ 17 w 496"/>
                  <a:gd name="T17" fmla="*/ 207 h 291"/>
                  <a:gd name="T18" fmla="*/ 20 w 496"/>
                  <a:gd name="T19" fmla="*/ 179 h 291"/>
                  <a:gd name="T20" fmla="*/ 0 w 496"/>
                  <a:gd name="T21" fmla="*/ 45 h 291"/>
                  <a:gd name="T22" fmla="*/ 10 w 496"/>
                  <a:gd name="T23" fmla="*/ 20 h 291"/>
                  <a:gd name="T24" fmla="*/ 42 w 496"/>
                  <a:gd name="T25" fmla="*/ 2 h 291"/>
                  <a:gd name="T26" fmla="*/ 203 w 496"/>
                  <a:gd name="T27" fmla="*/ 13 h 291"/>
                  <a:gd name="T28" fmla="*/ 214 w 496"/>
                  <a:gd name="T29" fmla="*/ 13 h 291"/>
                  <a:gd name="T30" fmla="*/ 230 w 496"/>
                  <a:gd name="T31" fmla="*/ 13 h 291"/>
                  <a:gd name="T32" fmla="*/ 431 w 496"/>
                  <a:gd name="T33" fmla="*/ 5 h 291"/>
                  <a:gd name="T34" fmla="*/ 444 w 496"/>
                  <a:gd name="T35" fmla="*/ 6 h 291"/>
                  <a:gd name="T36" fmla="*/ 496 w 496"/>
                  <a:gd name="T37" fmla="*/ 58 h 291"/>
                  <a:gd name="T38" fmla="*/ 496 w 496"/>
                  <a:gd name="T39" fmla="*/ 62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96" h="291">
                    <a:moveTo>
                      <a:pt x="496" y="62"/>
                    </a:moveTo>
                    <a:cubicBezTo>
                      <a:pt x="496" y="62"/>
                      <a:pt x="481" y="92"/>
                      <a:pt x="453" y="131"/>
                    </a:cubicBezTo>
                    <a:cubicBezTo>
                      <a:pt x="419" y="178"/>
                      <a:pt x="366" y="239"/>
                      <a:pt x="300" y="277"/>
                    </a:cubicBezTo>
                    <a:cubicBezTo>
                      <a:pt x="276" y="268"/>
                      <a:pt x="252" y="245"/>
                      <a:pt x="231" y="204"/>
                    </a:cubicBezTo>
                    <a:cubicBezTo>
                      <a:pt x="226" y="217"/>
                      <a:pt x="216" y="239"/>
                      <a:pt x="196" y="258"/>
                    </a:cubicBezTo>
                    <a:cubicBezTo>
                      <a:pt x="191" y="263"/>
                      <a:pt x="184" y="268"/>
                      <a:pt x="177" y="272"/>
                    </a:cubicBezTo>
                    <a:cubicBezTo>
                      <a:pt x="173" y="271"/>
                      <a:pt x="169" y="270"/>
                      <a:pt x="165" y="269"/>
                    </a:cubicBezTo>
                    <a:cubicBezTo>
                      <a:pt x="152" y="276"/>
                      <a:pt x="136" y="281"/>
                      <a:pt x="116" y="283"/>
                    </a:cubicBezTo>
                    <a:cubicBezTo>
                      <a:pt x="56" y="291"/>
                      <a:pt x="29" y="246"/>
                      <a:pt x="17" y="207"/>
                    </a:cubicBezTo>
                    <a:cubicBezTo>
                      <a:pt x="20" y="191"/>
                      <a:pt x="20" y="179"/>
                      <a:pt x="20" y="179"/>
                    </a:cubicBezTo>
                    <a:lnTo>
                      <a:pt x="0" y="45"/>
                    </a:lnTo>
                    <a:cubicBezTo>
                      <a:pt x="3" y="35"/>
                      <a:pt x="7" y="27"/>
                      <a:pt x="10" y="20"/>
                    </a:cubicBezTo>
                    <a:cubicBezTo>
                      <a:pt x="15" y="8"/>
                      <a:pt x="28" y="0"/>
                      <a:pt x="42" y="2"/>
                    </a:cubicBezTo>
                    <a:cubicBezTo>
                      <a:pt x="103" y="8"/>
                      <a:pt x="156" y="11"/>
                      <a:pt x="203" y="13"/>
                    </a:cubicBezTo>
                    <a:cubicBezTo>
                      <a:pt x="207" y="13"/>
                      <a:pt x="211" y="13"/>
                      <a:pt x="214" y="13"/>
                    </a:cubicBezTo>
                    <a:cubicBezTo>
                      <a:pt x="220" y="13"/>
                      <a:pt x="225" y="13"/>
                      <a:pt x="230" y="13"/>
                    </a:cubicBezTo>
                    <a:cubicBezTo>
                      <a:pt x="326" y="14"/>
                      <a:pt x="389" y="6"/>
                      <a:pt x="431" y="5"/>
                    </a:cubicBezTo>
                    <a:cubicBezTo>
                      <a:pt x="436" y="5"/>
                      <a:pt x="440" y="5"/>
                      <a:pt x="444" y="6"/>
                    </a:cubicBezTo>
                    <a:cubicBezTo>
                      <a:pt x="488" y="11"/>
                      <a:pt x="495" y="46"/>
                      <a:pt x="496" y="58"/>
                    </a:cubicBezTo>
                    <a:cubicBezTo>
                      <a:pt x="496" y="61"/>
                      <a:pt x="496" y="62"/>
                      <a:pt x="496" y="62"/>
                    </a:cubicBez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E4FC746B-4A87-4B22-89FA-43BC87ACE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7325" y="1163638"/>
                <a:ext cx="88900" cy="412750"/>
              </a:xfrm>
              <a:custGeom>
                <a:avLst/>
                <a:gdLst>
                  <a:gd name="T0" fmla="*/ 108 w 108"/>
                  <a:gd name="T1" fmla="*/ 416 h 503"/>
                  <a:gd name="T2" fmla="*/ 80 w 108"/>
                  <a:gd name="T3" fmla="*/ 503 h 503"/>
                  <a:gd name="T4" fmla="*/ 0 w 108"/>
                  <a:gd name="T5" fmla="*/ 0 h 503"/>
                  <a:gd name="T6" fmla="*/ 51 w 108"/>
                  <a:gd name="T7" fmla="*/ 17 h 503"/>
                  <a:gd name="T8" fmla="*/ 108 w 108"/>
                  <a:gd name="T9" fmla="*/ 41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503">
                    <a:moveTo>
                      <a:pt x="108" y="416"/>
                    </a:moveTo>
                    <a:cubicBezTo>
                      <a:pt x="108" y="416"/>
                      <a:pt x="108" y="468"/>
                      <a:pt x="80" y="503"/>
                    </a:cubicBezTo>
                    <a:lnTo>
                      <a:pt x="0" y="0"/>
                    </a:lnTo>
                    <a:cubicBezTo>
                      <a:pt x="16" y="3"/>
                      <a:pt x="32" y="9"/>
                      <a:pt x="51" y="17"/>
                    </a:cubicBezTo>
                    <a:lnTo>
                      <a:pt x="108" y="416"/>
                    </a:ln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60561301-B2B8-4D5F-85DF-54408C69A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5875" y="1219200"/>
                <a:ext cx="80963" cy="366713"/>
              </a:xfrm>
              <a:custGeom>
                <a:avLst/>
                <a:gdLst>
                  <a:gd name="T0" fmla="*/ 63 w 100"/>
                  <a:gd name="T1" fmla="*/ 448 h 448"/>
                  <a:gd name="T2" fmla="*/ 0 w 100"/>
                  <a:gd name="T3" fmla="*/ 0 h 448"/>
                  <a:gd name="T4" fmla="*/ 49 w 100"/>
                  <a:gd name="T5" fmla="*/ 10 h 448"/>
                  <a:gd name="T6" fmla="*/ 99 w 100"/>
                  <a:gd name="T7" fmla="*/ 397 h 448"/>
                  <a:gd name="T8" fmla="*/ 63 w 100"/>
                  <a:gd name="T9" fmla="*/ 44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448">
                    <a:moveTo>
                      <a:pt x="63" y="448"/>
                    </a:moveTo>
                    <a:lnTo>
                      <a:pt x="0" y="0"/>
                    </a:lnTo>
                    <a:cubicBezTo>
                      <a:pt x="14" y="1"/>
                      <a:pt x="31" y="4"/>
                      <a:pt x="49" y="10"/>
                    </a:cubicBezTo>
                    <a:lnTo>
                      <a:pt x="99" y="397"/>
                    </a:lnTo>
                    <a:cubicBezTo>
                      <a:pt x="99" y="397"/>
                      <a:pt x="100" y="430"/>
                      <a:pt x="63" y="448"/>
                    </a:cubicBez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82704B85-F4D7-4FD1-8A20-C64D252E7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0050" y="1138238"/>
                <a:ext cx="52388" cy="427038"/>
              </a:xfrm>
              <a:custGeom>
                <a:avLst/>
                <a:gdLst>
                  <a:gd name="T0" fmla="*/ 64 w 64"/>
                  <a:gd name="T1" fmla="*/ 449 h 521"/>
                  <a:gd name="T2" fmla="*/ 21 w 64"/>
                  <a:gd name="T3" fmla="*/ 521 h 521"/>
                  <a:gd name="T4" fmla="*/ 0 w 64"/>
                  <a:gd name="T5" fmla="*/ 0 h 521"/>
                  <a:gd name="T6" fmla="*/ 52 w 64"/>
                  <a:gd name="T7" fmla="*/ 23 h 521"/>
                  <a:gd name="T8" fmla="*/ 64 w 64"/>
                  <a:gd name="T9" fmla="*/ 449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521">
                    <a:moveTo>
                      <a:pt x="64" y="449"/>
                    </a:moveTo>
                    <a:cubicBezTo>
                      <a:pt x="64" y="449"/>
                      <a:pt x="57" y="490"/>
                      <a:pt x="21" y="521"/>
                    </a:cubicBezTo>
                    <a:lnTo>
                      <a:pt x="0" y="0"/>
                    </a:lnTo>
                    <a:cubicBezTo>
                      <a:pt x="16" y="5"/>
                      <a:pt x="33" y="13"/>
                      <a:pt x="52" y="23"/>
                    </a:cubicBezTo>
                    <a:lnTo>
                      <a:pt x="64" y="449"/>
                    </a:ln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27">
                <a:extLst>
                  <a:ext uri="{FF2B5EF4-FFF2-40B4-BE49-F238E27FC236}">
                    <a16:creationId xmlns:a16="http://schemas.microsoft.com/office/drawing/2014/main" id="{8812821E-CCD5-43D5-8355-E98BD8E72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3525" y="1370013"/>
                <a:ext cx="495300" cy="908050"/>
              </a:xfrm>
              <a:custGeom>
                <a:avLst/>
                <a:gdLst>
                  <a:gd name="T0" fmla="*/ 589 w 604"/>
                  <a:gd name="T1" fmla="*/ 283 h 1107"/>
                  <a:gd name="T2" fmla="*/ 364 w 604"/>
                  <a:gd name="T3" fmla="*/ 617 h 1107"/>
                  <a:gd name="T4" fmla="*/ 364 w 604"/>
                  <a:gd name="T5" fmla="*/ 1107 h 1107"/>
                  <a:gd name="T6" fmla="*/ 0 w 604"/>
                  <a:gd name="T7" fmla="*/ 1107 h 1107"/>
                  <a:gd name="T8" fmla="*/ 0 w 604"/>
                  <a:gd name="T9" fmla="*/ 501 h 1107"/>
                  <a:gd name="T10" fmla="*/ 218 w 604"/>
                  <a:gd name="T11" fmla="*/ 264 h 1107"/>
                  <a:gd name="T12" fmla="*/ 173 w 604"/>
                  <a:gd name="T13" fmla="*/ 257 h 1107"/>
                  <a:gd name="T14" fmla="*/ 161 w 604"/>
                  <a:gd name="T15" fmla="*/ 254 h 1107"/>
                  <a:gd name="T16" fmla="*/ 24 w 604"/>
                  <a:gd name="T17" fmla="*/ 42 h 1107"/>
                  <a:gd name="T18" fmla="*/ 60 w 604"/>
                  <a:gd name="T19" fmla="*/ 14 h 1107"/>
                  <a:gd name="T20" fmla="*/ 227 w 604"/>
                  <a:gd name="T21" fmla="*/ 25 h 1107"/>
                  <a:gd name="T22" fmla="*/ 417 w 604"/>
                  <a:gd name="T23" fmla="*/ 5 h 1107"/>
                  <a:gd name="T24" fmla="*/ 489 w 604"/>
                  <a:gd name="T25" fmla="*/ 37 h 1107"/>
                  <a:gd name="T26" fmla="*/ 492 w 604"/>
                  <a:gd name="T27" fmla="*/ 43 h 1107"/>
                  <a:gd name="T28" fmla="*/ 591 w 604"/>
                  <a:gd name="T29" fmla="*/ 211 h 1107"/>
                  <a:gd name="T30" fmla="*/ 589 w 604"/>
                  <a:gd name="T31" fmla="*/ 283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4" h="1107">
                    <a:moveTo>
                      <a:pt x="589" y="283"/>
                    </a:moveTo>
                    <a:lnTo>
                      <a:pt x="364" y="617"/>
                    </a:lnTo>
                    <a:lnTo>
                      <a:pt x="364" y="1107"/>
                    </a:lnTo>
                    <a:lnTo>
                      <a:pt x="0" y="1107"/>
                    </a:lnTo>
                    <a:lnTo>
                      <a:pt x="0" y="501"/>
                    </a:lnTo>
                    <a:cubicBezTo>
                      <a:pt x="24" y="311"/>
                      <a:pt x="218" y="264"/>
                      <a:pt x="218" y="264"/>
                    </a:cubicBezTo>
                    <a:cubicBezTo>
                      <a:pt x="202" y="262"/>
                      <a:pt x="187" y="260"/>
                      <a:pt x="173" y="257"/>
                    </a:cubicBezTo>
                    <a:cubicBezTo>
                      <a:pt x="169" y="256"/>
                      <a:pt x="165" y="255"/>
                      <a:pt x="161" y="254"/>
                    </a:cubicBezTo>
                    <a:cubicBezTo>
                      <a:pt x="18" y="217"/>
                      <a:pt x="16" y="99"/>
                      <a:pt x="24" y="42"/>
                    </a:cubicBezTo>
                    <a:cubicBezTo>
                      <a:pt x="26" y="25"/>
                      <a:pt x="42" y="12"/>
                      <a:pt x="60" y="14"/>
                    </a:cubicBezTo>
                    <a:cubicBezTo>
                      <a:pt x="121" y="22"/>
                      <a:pt x="177" y="25"/>
                      <a:pt x="227" y="25"/>
                    </a:cubicBezTo>
                    <a:cubicBezTo>
                      <a:pt x="310" y="24"/>
                      <a:pt x="376" y="14"/>
                      <a:pt x="417" y="5"/>
                    </a:cubicBezTo>
                    <a:cubicBezTo>
                      <a:pt x="445" y="0"/>
                      <a:pt x="474" y="12"/>
                      <a:pt x="489" y="37"/>
                    </a:cubicBezTo>
                    <a:lnTo>
                      <a:pt x="492" y="43"/>
                    </a:lnTo>
                    <a:lnTo>
                      <a:pt x="591" y="211"/>
                    </a:lnTo>
                    <a:cubicBezTo>
                      <a:pt x="604" y="233"/>
                      <a:pt x="604" y="261"/>
                      <a:pt x="589" y="283"/>
                    </a:cubicBez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35EC4AE-BF50-4C5E-90B6-A4B97650D4FE}"/>
              </a:ext>
            </a:extLst>
          </p:cNvPr>
          <p:cNvGrpSpPr/>
          <p:nvPr/>
        </p:nvGrpSpPr>
        <p:grpSpPr>
          <a:xfrm>
            <a:off x="5637213" y="4466287"/>
            <a:ext cx="917575" cy="1839913"/>
            <a:chOff x="5637213" y="4466287"/>
            <a:chExt cx="917575" cy="1839913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EE7CD27-C06C-4B30-945B-AF4FD9066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3604" y="4466287"/>
              <a:ext cx="904791" cy="1558926"/>
            </a:xfrm>
            <a:custGeom>
              <a:avLst/>
              <a:gdLst>
                <a:gd name="connsiteX0" fmla="*/ 314894 w 904791"/>
                <a:gd name="connsiteY0" fmla="*/ 0 h 1558926"/>
                <a:gd name="connsiteX1" fmla="*/ 397052 w 904791"/>
                <a:gd name="connsiteY1" fmla="*/ 68123 h 1558926"/>
                <a:gd name="connsiteX2" fmla="*/ 529327 w 904791"/>
                <a:gd name="connsiteY2" fmla="*/ 715699 h 1558926"/>
                <a:gd name="connsiteX3" fmla="*/ 574514 w 904791"/>
                <a:gd name="connsiteY3" fmla="*/ 718982 h 1558926"/>
                <a:gd name="connsiteX4" fmla="*/ 753620 w 904791"/>
                <a:gd name="connsiteY4" fmla="*/ 158406 h 1558926"/>
                <a:gd name="connsiteX5" fmla="*/ 846459 w 904791"/>
                <a:gd name="connsiteY5" fmla="*/ 108340 h 1558926"/>
                <a:gd name="connsiteX6" fmla="*/ 904791 w 904791"/>
                <a:gd name="connsiteY6" fmla="*/ 183029 h 1558926"/>
                <a:gd name="connsiteX7" fmla="*/ 903148 w 904791"/>
                <a:gd name="connsiteY7" fmla="*/ 198623 h 1558926"/>
                <a:gd name="connsiteX8" fmla="*/ 751977 w 904791"/>
                <a:gd name="connsiteY8" fmla="*/ 958643 h 1558926"/>
                <a:gd name="connsiteX9" fmla="*/ 751454 w 904791"/>
                <a:gd name="connsiteY9" fmla="*/ 961255 h 1558926"/>
                <a:gd name="connsiteX10" fmla="*/ 752517 w 904791"/>
                <a:gd name="connsiteY10" fmla="*/ 962214 h 1558926"/>
                <a:gd name="connsiteX11" fmla="*/ 836981 w 904791"/>
                <a:gd name="connsiteY11" fmla="*/ 1104942 h 1558926"/>
                <a:gd name="connsiteX12" fmla="*/ 835341 w 904791"/>
                <a:gd name="connsiteY12" fmla="*/ 1164002 h 1558926"/>
                <a:gd name="connsiteX13" fmla="*/ 650013 w 904791"/>
                <a:gd name="connsiteY13" fmla="*/ 1437976 h 1558926"/>
                <a:gd name="connsiteX14" fmla="*/ 650013 w 904791"/>
                <a:gd name="connsiteY14" fmla="*/ 1558926 h 1558926"/>
                <a:gd name="connsiteX15" fmla="*/ 237755 w 904791"/>
                <a:gd name="connsiteY15" fmla="*/ 1558926 h 1558926"/>
                <a:gd name="connsiteX16" fmla="*/ 237755 w 904791"/>
                <a:gd name="connsiteY16" fmla="*/ 1453040 h 1558926"/>
                <a:gd name="connsiteX17" fmla="*/ 88523 w 904791"/>
                <a:gd name="connsiteY17" fmla="*/ 1307142 h 1558926"/>
                <a:gd name="connsiteX18" fmla="*/ 39889 w 904791"/>
                <a:gd name="connsiteY18" fmla="*/ 1222488 h 1558926"/>
                <a:gd name="connsiteX19" fmla="*/ 18516 w 904791"/>
                <a:gd name="connsiteY19" fmla="*/ 1143095 h 1558926"/>
                <a:gd name="connsiteX20" fmla="*/ 15931 w 904791"/>
                <a:gd name="connsiteY20" fmla="*/ 1141159 h 1558926"/>
                <a:gd name="connsiteX21" fmla="*/ 13944 w 904791"/>
                <a:gd name="connsiteY21" fmla="*/ 1126110 h 1558926"/>
                <a:gd name="connsiteX22" fmla="*/ 13087 w 904791"/>
                <a:gd name="connsiteY22" fmla="*/ 1122926 h 1558926"/>
                <a:gd name="connsiteX23" fmla="*/ 11163 w 904791"/>
                <a:gd name="connsiteY23" fmla="*/ 1105045 h 1558926"/>
                <a:gd name="connsiteX24" fmla="*/ 2278 w 904791"/>
                <a:gd name="connsiteY24" fmla="*/ 1037754 h 1558926"/>
                <a:gd name="connsiteX25" fmla="*/ 6086 w 904791"/>
                <a:gd name="connsiteY25" fmla="*/ 853423 h 1558926"/>
                <a:gd name="connsiteX26" fmla="*/ 6304 w 904791"/>
                <a:gd name="connsiteY26" fmla="*/ 853354 h 1558926"/>
                <a:gd name="connsiteX27" fmla="*/ 6266 w 904791"/>
                <a:gd name="connsiteY27" fmla="*/ 852961 h 1558926"/>
                <a:gd name="connsiteX28" fmla="*/ 120092 w 904791"/>
                <a:gd name="connsiteY28" fmla="*/ 781584 h 1558926"/>
                <a:gd name="connsiteX29" fmla="*/ 129099 w 904791"/>
                <a:gd name="connsiteY29" fmla="*/ 783225 h 1558926"/>
                <a:gd name="connsiteX30" fmla="*/ 145477 w 904791"/>
                <a:gd name="connsiteY30" fmla="*/ 788147 h 1558926"/>
                <a:gd name="connsiteX31" fmla="*/ 145605 w 904791"/>
                <a:gd name="connsiteY31" fmla="*/ 789140 h 1558926"/>
                <a:gd name="connsiteX32" fmla="*/ 145772 w 904791"/>
                <a:gd name="connsiteY32" fmla="*/ 789190 h 1558926"/>
                <a:gd name="connsiteX33" fmla="*/ 151712 w 904791"/>
                <a:gd name="connsiteY33" fmla="*/ 835496 h 1558926"/>
                <a:gd name="connsiteX34" fmla="*/ 152040 w 904791"/>
                <a:gd name="connsiteY34" fmla="*/ 835501 h 1558926"/>
                <a:gd name="connsiteX35" fmla="*/ 145966 w 904791"/>
                <a:gd name="connsiteY35" fmla="*/ 788295 h 1558926"/>
                <a:gd name="connsiteX36" fmla="*/ 266131 w 904791"/>
                <a:gd name="connsiteY36" fmla="*/ 723458 h 1558926"/>
                <a:gd name="connsiteX37" fmla="*/ 318116 w 904791"/>
                <a:gd name="connsiteY37" fmla="*/ 738953 h 1558926"/>
                <a:gd name="connsiteX38" fmla="*/ 316537 w 904791"/>
                <a:gd name="connsiteY38" fmla="*/ 725548 h 1558926"/>
                <a:gd name="connsiteX39" fmla="*/ 231092 w 904791"/>
                <a:gd name="connsiteY39" fmla="*/ 94387 h 1558926"/>
                <a:gd name="connsiteX40" fmla="*/ 304213 w 904791"/>
                <a:gd name="connsiteY40" fmla="*/ 821 h 1558926"/>
                <a:gd name="connsiteX41" fmla="*/ 314894 w 904791"/>
                <a:gd name="connsiteY41" fmla="*/ 0 h 155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04791" h="1558926">
                  <a:moveTo>
                    <a:pt x="314894" y="0"/>
                  </a:moveTo>
                  <a:cubicBezTo>
                    <a:pt x="354330" y="0"/>
                    <a:pt x="389658" y="28727"/>
                    <a:pt x="397052" y="68123"/>
                  </a:cubicBezTo>
                  <a:lnTo>
                    <a:pt x="529327" y="715699"/>
                  </a:lnTo>
                  <a:cubicBezTo>
                    <a:pt x="534257" y="739501"/>
                    <a:pt x="566299" y="741143"/>
                    <a:pt x="574514" y="718982"/>
                  </a:cubicBezTo>
                  <a:lnTo>
                    <a:pt x="753620" y="158406"/>
                  </a:lnTo>
                  <a:cubicBezTo>
                    <a:pt x="766765" y="119831"/>
                    <a:pt x="807023" y="97670"/>
                    <a:pt x="846459" y="108340"/>
                  </a:cubicBezTo>
                  <a:cubicBezTo>
                    <a:pt x="880965" y="117368"/>
                    <a:pt x="904791" y="148557"/>
                    <a:pt x="904791" y="183029"/>
                  </a:cubicBezTo>
                  <a:cubicBezTo>
                    <a:pt x="904791" y="187953"/>
                    <a:pt x="904791" y="192878"/>
                    <a:pt x="903148" y="198623"/>
                  </a:cubicBezTo>
                  <a:lnTo>
                    <a:pt x="751977" y="958643"/>
                  </a:lnTo>
                  <a:lnTo>
                    <a:pt x="751454" y="961255"/>
                  </a:lnTo>
                  <a:lnTo>
                    <a:pt x="752517" y="962214"/>
                  </a:lnTo>
                  <a:lnTo>
                    <a:pt x="836981" y="1104942"/>
                  </a:lnTo>
                  <a:cubicBezTo>
                    <a:pt x="847641" y="1122988"/>
                    <a:pt x="846821" y="1145956"/>
                    <a:pt x="835341" y="1164002"/>
                  </a:cubicBezTo>
                  <a:lnTo>
                    <a:pt x="650013" y="1437976"/>
                  </a:lnTo>
                  <a:lnTo>
                    <a:pt x="650013" y="1558926"/>
                  </a:lnTo>
                  <a:lnTo>
                    <a:pt x="237755" y="1558926"/>
                  </a:lnTo>
                  <a:lnTo>
                    <a:pt x="237755" y="1453040"/>
                  </a:lnTo>
                  <a:cubicBezTo>
                    <a:pt x="237755" y="1453040"/>
                    <a:pt x="185278" y="1421073"/>
                    <a:pt x="88523" y="1307142"/>
                  </a:cubicBezTo>
                  <a:cubicBezTo>
                    <a:pt x="68024" y="1282963"/>
                    <a:pt x="52137" y="1253968"/>
                    <a:pt x="39889" y="1222488"/>
                  </a:cubicBezTo>
                  <a:lnTo>
                    <a:pt x="18516" y="1143095"/>
                  </a:lnTo>
                  <a:lnTo>
                    <a:pt x="15931" y="1141159"/>
                  </a:lnTo>
                  <a:lnTo>
                    <a:pt x="13944" y="1126110"/>
                  </a:lnTo>
                  <a:lnTo>
                    <a:pt x="13087" y="1122926"/>
                  </a:lnTo>
                  <a:lnTo>
                    <a:pt x="11163" y="1105045"/>
                  </a:lnTo>
                  <a:lnTo>
                    <a:pt x="2278" y="1037754"/>
                  </a:lnTo>
                  <a:cubicBezTo>
                    <a:pt x="-4529" y="937346"/>
                    <a:pt x="6086" y="853423"/>
                    <a:pt x="6086" y="853423"/>
                  </a:cubicBezTo>
                  <a:lnTo>
                    <a:pt x="6304" y="853354"/>
                  </a:lnTo>
                  <a:lnTo>
                    <a:pt x="6266" y="852961"/>
                  </a:lnTo>
                  <a:cubicBezTo>
                    <a:pt x="6266" y="852961"/>
                    <a:pt x="23462" y="765175"/>
                    <a:pt x="120092" y="781584"/>
                  </a:cubicBezTo>
                  <a:cubicBezTo>
                    <a:pt x="122548" y="782404"/>
                    <a:pt x="125824" y="782404"/>
                    <a:pt x="129099" y="783225"/>
                  </a:cubicBezTo>
                  <a:cubicBezTo>
                    <a:pt x="134832" y="784866"/>
                    <a:pt x="139745" y="785686"/>
                    <a:pt x="145477" y="788147"/>
                  </a:cubicBezTo>
                  <a:lnTo>
                    <a:pt x="145605" y="789140"/>
                  </a:lnTo>
                  <a:lnTo>
                    <a:pt x="145772" y="789190"/>
                  </a:lnTo>
                  <a:lnTo>
                    <a:pt x="151712" y="835496"/>
                  </a:lnTo>
                  <a:lnTo>
                    <a:pt x="152040" y="835501"/>
                  </a:lnTo>
                  <a:lnTo>
                    <a:pt x="145966" y="788295"/>
                  </a:lnTo>
                  <a:cubicBezTo>
                    <a:pt x="145966" y="788295"/>
                    <a:pt x="180298" y="712788"/>
                    <a:pt x="266131" y="723458"/>
                  </a:cubicBezTo>
                  <a:lnTo>
                    <a:pt x="318116" y="738953"/>
                  </a:lnTo>
                  <a:lnTo>
                    <a:pt x="316537" y="725548"/>
                  </a:lnTo>
                  <a:lnTo>
                    <a:pt x="231092" y="94387"/>
                  </a:lnTo>
                  <a:cubicBezTo>
                    <a:pt x="225341" y="48425"/>
                    <a:pt x="258205" y="6566"/>
                    <a:pt x="304213" y="821"/>
                  </a:cubicBezTo>
                  <a:cubicBezTo>
                    <a:pt x="307500" y="821"/>
                    <a:pt x="311608" y="0"/>
                    <a:pt x="314894" y="0"/>
                  </a:cubicBezTo>
                  <a:close/>
                </a:path>
              </a:pathLst>
            </a:custGeom>
            <a:solidFill>
              <a:srgbClr val="FAB29A"/>
            </a:solidFill>
            <a:ln w="139700">
              <a:solidFill>
                <a:srgbClr val="F0EE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439A7272-6A72-4A8B-83A1-F243B7C9AC79}"/>
                </a:ext>
              </a:extLst>
            </p:cNvPr>
            <p:cNvGrpSpPr/>
            <p:nvPr/>
          </p:nvGrpSpPr>
          <p:grpSpPr>
            <a:xfrm>
              <a:off x="5637213" y="4466287"/>
              <a:ext cx="917575" cy="1839913"/>
              <a:chOff x="3649663" y="438150"/>
              <a:chExt cx="917575" cy="1839913"/>
            </a:xfrm>
          </p:grpSpPr>
          <p:sp>
            <p:nvSpPr>
              <p:cNvPr id="75" name="Freeform 28">
                <a:extLst>
                  <a:ext uri="{FF2B5EF4-FFF2-40B4-BE49-F238E27FC236}">
                    <a16:creationId xmlns:a16="http://schemas.microsoft.com/office/drawing/2014/main" id="{CDFB23DD-E820-4797-863C-5F4677C5C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788" y="438150"/>
                <a:ext cx="679450" cy="1230313"/>
              </a:xfrm>
              <a:custGeom>
                <a:avLst/>
                <a:gdLst>
                  <a:gd name="T0" fmla="*/ 827 w 827"/>
                  <a:gd name="T1" fmla="*/ 223 h 1499"/>
                  <a:gd name="T2" fmla="*/ 825 w 827"/>
                  <a:gd name="T3" fmla="*/ 242 h 1499"/>
                  <a:gd name="T4" fmla="*/ 641 w 827"/>
                  <a:gd name="T5" fmla="*/ 1168 h 1499"/>
                  <a:gd name="T6" fmla="*/ 631 w 827"/>
                  <a:gd name="T7" fmla="*/ 1218 h 1499"/>
                  <a:gd name="T8" fmla="*/ 630 w 827"/>
                  <a:gd name="T9" fmla="*/ 1222 h 1499"/>
                  <a:gd name="T10" fmla="*/ 595 w 827"/>
                  <a:gd name="T11" fmla="*/ 1286 h 1499"/>
                  <a:gd name="T12" fmla="*/ 508 w 827"/>
                  <a:gd name="T13" fmla="*/ 1446 h 1499"/>
                  <a:gd name="T14" fmla="*/ 504 w 827"/>
                  <a:gd name="T15" fmla="*/ 1453 h 1499"/>
                  <a:gd name="T16" fmla="*/ 311 w 827"/>
                  <a:gd name="T17" fmla="*/ 1499 h 1499"/>
                  <a:gd name="T18" fmla="*/ 224 w 827"/>
                  <a:gd name="T19" fmla="*/ 1401 h 1499"/>
                  <a:gd name="T20" fmla="*/ 177 w 827"/>
                  <a:gd name="T21" fmla="*/ 1348 h 1499"/>
                  <a:gd name="T22" fmla="*/ 142 w 827"/>
                  <a:gd name="T23" fmla="*/ 1100 h 1499"/>
                  <a:gd name="T24" fmla="*/ 130 w 827"/>
                  <a:gd name="T25" fmla="*/ 1021 h 1499"/>
                  <a:gd name="T26" fmla="*/ 113 w 827"/>
                  <a:gd name="T27" fmla="*/ 901 h 1499"/>
                  <a:gd name="T28" fmla="*/ 111 w 827"/>
                  <a:gd name="T29" fmla="*/ 884 h 1499"/>
                  <a:gd name="T30" fmla="*/ 111 w 827"/>
                  <a:gd name="T31" fmla="*/ 884 h 1499"/>
                  <a:gd name="T32" fmla="*/ 7 w 827"/>
                  <a:gd name="T33" fmla="*/ 115 h 1499"/>
                  <a:gd name="T34" fmla="*/ 96 w 827"/>
                  <a:gd name="T35" fmla="*/ 1 h 1499"/>
                  <a:gd name="T36" fmla="*/ 109 w 827"/>
                  <a:gd name="T37" fmla="*/ 0 h 1499"/>
                  <a:gd name="T38" fmla="*/ 209 w 827"/>
                  <a:gd name="T39" fmla="*/ 83 h 1499"/>
                  <a:gd name="T40" fmla="*/ 370 w 827"/>
                  <a:gd name="T41" fmla="*/ 872 h 1499"/>
                  <a:gd name="T42" fmla="*/ 425 w 827"/>
                  <a:gd name="T43" fmla="*/ 876 h 1499"/>
                  <a:gd name="T44" fmla="*/ 643 w 827"/>
                  <a:gd name="T45" fmla="*/ 193 h 1499"/>
                  <a:gd name="T46" fmla="*/ 756 w 827"/>
                  <a:gd name="T47" fmla="*/ 132 h 1499"/>
                  <a:gd name="T48" fmla="*/ 827 w 827"/>
                  <a:gd name="T49" fmla="*/ 223 h 1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27" h="1499">
                    <a:moveTo>
                      <a:pt x="827" y="223"/>
                    </a:moveTo>
                    <a:cubicBezTo>
                      <a:pt x="827" y="229"/>
                      <a:pt x="827" y="235"/>
                      <a:pt x="825" y="242"/>
                    </a:cubicBezTo>
                    <a:lnTo>
                      <a:pt x="641" y="1168"/>
                    </a:lnTo>
                    <a:lnTo>
                      <a:pt x="631" y="1218"/>
                    </a:lnTo>
                    <a:lnTo>
                      <a:pt x="630" y="1222"/>
                    </a:lnTo>
                    <a:lnTo>
                      <a:pt x="595" y="1286"/>
                    </a:lnTo>
                    <a:lnTo>
                      <a:pt x="508" y="1446"/>
                    </a:lnTo>
                    <a:lnTo>
                      <a:pt x="504" y="1453"/>
                    </a:lnTo>
                    <a:lnTo>
                      <a:pt x="311" y="1499"/>
                    </a:lnTo>
                    <a:lnTo>
                      <a:pt x="224" y="1401"/>
                    </a:lnTo>
                    <a:lnTo>
                      <a:pt x="177" y="1348"/>
                    </a:lnTo>
                    <a:lnTo>
                      <a:pt x="142" y="1100"/>
                    </a:lnTo>
                    <a:lnTo>
                      <a:pt x="130" y="1021"/>
                    </a:lnTo>
                    <a:lnTo>
                      <a:pt x="113" y="901"/>
                    </a:lnTo>
                    <a:lnTo>
                      <a:pt x="111" y="884"/>
                    </a:lnTo>
                    <a:lnTo>
                      <a:pt x="111" y="884"/>
                    </a:lnTo>
                    <a:lnTo>
                      <a:pt x="7" y="115"/>
                    </a:lnTo>
                    <a:cubicBezTo>
                      <a:pt x="0" y="59"/>
                      <a:pt x="40" y="8"/>
                      <a:pt x="96" y="1"/>
                    </a:cubicBezTo>
                    <a:cubicBezTo>
                      <a:pt x="100" y="1"/>
                      <a:pt x="105" y="0"/>
                      <a:pt x="109" y="0"/>
                    </a:cubicBezTo>
                    <a:cubicBezTo>
                      <a:pt x="157" y="0"/>
                      <a:pt x="200" y="35"/>
                      <a:pt x="209" y="83"/>
                    </a:cubicBezTo>
                    <a:lnTo>
                      <a:pt x="370" y="872"/>
                    </a:lnTo>
                    <a:cubicBezTo>
                      <a:pt x="376" y="901"/>
                      <a:pt x="415" y="903"/>
                      <a:pt x="425" y="876"/>
                    </a:cubicBezTo>
                    <a:lnTo>
                      <a:pt x="643" y="193"/>
                    </a:lnTo>
                    <a:cubicBezTo>
                      <a:pt x="659" y="146"/>
                      <a:pt x="708" y="119"/>
                      <a:pt x="756" y="132"/>
                    </a:cubicBezTo>
                    <a:cubicBezTo>
                      <a:pt x="798" y="143"/>
                      <a:pt x="827" y="181"/>
                      <a:pt x="827" y="223"/>
                    </a:cubicBez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29">
                <a:extLst>
                  <a:ext uri="{FF2B5EF4-FFF2-40B4-BE49-F238E27FC236}">
                    <a16:creationId xmlns:a16="http://schemas.microsoft.com/office/drawing/2014/main" id="{6AB8F2F2-784F-4BF3-A74F-E8E048BFC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775" y="1273175"/>
                <a:ext cx="769938" cy="1004888"/>
              </a:xfrm>
              <a:custGeom>
                <a:avLst/>
                <a:gdLst>
                  <a:gd name="T0" fmla="*/ 939 w 939"/>
                  <a:gd name="T1" fmla="*/ 278 h 1226"/>
                  <a:gd name="T2" fmla="*/ 532 w 939"/>
                  <a:gd name="T3" fmla="*/ 1226 h 1226"/>
                  <a:gd name="T4" fmla="*/ 292 w 939"/>
                  <a:gd name="T5" fmla="*/ 1226 h 1226"/>
                  <a:gd name="T6" fmla="*/ 292 w 939"/>
                  <a:gd name="T7" fmla="*/ 754 h 1226"/>
                  <a:gd name="T8" fmla="*/ 110 w 939"/>
                  <a:gd name="T9" fmla="*/ 576 h 1226"/>
                  <a:gd name="T10" fmla="*/ 4 w 939"/>
                  <a:gd name="T11" fmla="*/ 122 h 1226"/>
                  <a:gd name="T12" fmla="*/ 10 w 939"/>
                  <a:gd name="T13" fmla="*/ 23 h 1226"/>
                  <a:gd name="T14" fmla="*/ 83 w 939"/>
                  <a:gd name="T15" fmla="*/ 0 h 1226"/>
                  <a:gd name="T16" fmla="*/ 150 w 939"/>
                  <a:gd name="T17" fmla="*/ 0 h 1226"/>
                  <a:gd name="T18" fmla="*/ 408 w 939"/>
                  <a:gd name="T19" fmla="*/ 4 h 1226"/>
                  <a:gd name="T20" fmla="*/ 434 w 939"/>
                  <a:gd name="T21" fmla="*/ 4 h 1226"/>
                  <a:gd name="T22" fmla="*/ 834 w 939"/>
                  <a:gd name="T23" fmla="*/ 10 h 1226"/>
                  <a:gd name="T24" fmla="*/ 867 w 939"/>
                  <a:gd name="T25" fmla="*/ 95 h 1226"/>
                  <a:gd name="T26" fmla="*/ 909 w 939"/>
                  <a:gd name="T27" fmla="*/ 201 h 1226"/>
                  <a:gd name="T28" fmla="*/ 919 w 939"/>
                  <a:gd name="T29" fmla="*/ 227 h 1226"/>
                  <a:gd name="T30" fmla="*/ 939 w 939"/>
                  <a:gd name="T31" fmla="*/ 278 h 1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9" h="1226">
                    <a:moveTo>
                      <a:pt x="939" y="278"/>
                    </a:moveTo>
                    <a:lnTo>
                      <a:pt x="532" y="1226"/>
                    </a:lnTo>
                    <a:lnTo>
                      <a:pt x="292" y="1226"/>
                    </a:lnTo>
                    <a:lnTo>
                      <a:pt x="292" y="754"/>
                    </a:lnTo>
                    <a:cubicBezTo>
                      <a:pt x="292" y="754"/>
                      <a:pt x="228" y="715"/>
                      <a:pt x="110" y="576"/>
                    </a:cubicBezTo>
                    <a:cubicBezTo>
                      <a:pt x="10" y="458"/>
                      <a:pt x="0" y="246"/>
                      <a:pt x="4" y="122"/>
                    </a:cubicBezTo>
                    <a:cubicBezTo>
                      <a:pt x="5" y="63"/>
                      <a:pt x="10" y="23"/>
                      <a:pt x="10" y="23"/>
                    </a:cubicBezTo>
                    <a:lnTo>
                      <a:pt x="83" y="0"/>
                    </a:lnTo>
                    <a:lnTo>
                      <a:pt x="150" y="0"/>
                    </a:lnTo>
                    <a:lnTo>
                      <a:pt x="408" y="4"/>
                    </a:lnTo>
                    <a:lnTo>
                      <a:pt x="434" y="4"/>
                    </a:lnTo>
                    <a:lnTo>
                      <a:pt x="834" y="10"/>
                    </a:lnTo>
                    <a:lnTo>
                      <a:pt x="867" y="95"/>
                    </a:lnTo>
                    <a:lnTo>
                      <a:pt x="909" y="201"/>
                    </a:lnTo>
                    <a:lnTo>
                      <a:pt x="919" y="227"/>
                    </a:lnTo>
                    <a:lnTo>
                      <a:pt x="939" y="278"/>
                    </a:ln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30">
                <a:extLst>
                  <a:ext uri="{FF2B5EF4-FFF2-40B4-BE49-F238E27FC236}">
                    <a16:creationId xmlns:a16="http://schemas.microsoft.com/office/drawing/2014/main" id="{2697D86D-2C5A-4BBE-830D-E48593DD3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663" y="1162050"/>
                <a:ext cx="781050" cy="825500"/>
              </a:xfrm>
              <a:custGeom>
                <a:avLst/>
                <a:gdLst>
                  <a:gd name="T0" fmla="*/ 952 w 952"/>
                  <a:gd name="T1" fmla="*/ 413 h 1007"/>
                  <a:gd name="T2" fmla="*/ 943 w 952"/>
                  <a:gd name="T3" fmla="*/ 389 h 1007"/>
                  <a:gd name="T4" fmla="*/ 942 w 952"/>
                  <a:gd name="T5" fmla="*/ 352 h 1007"/>
                  <a:gd name="T6" fmla="*/ 887 w 952"/>
                  <a:gd name="T7" fmla="*/ 356 h 1007"/>
                  <a:gd name="T8" fmla="*/ 928 w 952"/>
                  <a:gd name="T9" fmla="*/ 291 h 1007"/>
                  <a:gd name="T10" fmla="*/ 876 w 952"/>
                  <a:gd name="T11" fmla="*/ 235 h 1007"/>
                  <a:gd name="T12" fmla="*/ 863 w 952"/>
                  <a:gd name="T13" fmla="*/ 234 h 1007"/>
                  <a:gd name="T14" fmla="*/ 650 w 952"/>
                  <a:gd name="T15" fmla="*/ 242 h 1007"/>
                  <a:gd name="T16" fmla="*/ 638 w 952"/>
                  <a:gd name="T17" fmla="*/ 242 h 1007"/>
                  <a:gd name="T18" fmla="*/ 479 w 952"/>
                  <a:gd name="T19" fmla="*/ 231 h 1007"/>
                  <a:gd name="T20" fmla="*/ 466 w 952"/>
                  <a:gd name="T21" fmla="*/ 232 h 1007"/>
                  <a:gd name="T22" fmla="*/ 463 w 952"/>
                  <a:gd name="T23" fmla="*/ 217 h 1007"/>
                  <a:gd name="T24" fmla="*/ 463 w 952"/>
                  <a:gd name="T25" fmla="*/ 217 h 1007"/>
                  <a:gd name="T26" fmla="*/ 463 w 952"/>
                  <a:gd name="T27" fmla="*/ 215 h 1007"/>
                  <a:gd name="T28" fmla="*/ 445 w 952"/>
                  <a:gd name="T29" fmla="*/ 141 h 1007"/>
                  <a:gd name="T30" fmla="*/ 445 w 952"/>
                  <a:gd name="T31" fmla="*/ 139 h 1007"/>
                  <a:gd name="T32" fmla="*/ 404 w 952"/>
                  <a:gd name="T33" fmla="*/ 19 h 1007"/>
                  <a:gd name="T34" fmla="*/ 340 w 952"/>
                  <a:gd name="T35" fmla="*/ 0 h 1007"/>
                  <a:gd name="T36" fmla="*/ 347 w 952"/>
                  <a:gd name="T37" fmla="*/ 138 h 1007"/>
                  <a:gd name="T38" fmla="*/ 96 w 952"/>
                  <a:gd name="T39" fmla="*/ 135 h 1007"/>
                  <a:gd name="T40" fmla="*/ 23 w 952"/>
                  <a:gd name="T41" fmla="*/ 158 h 1007"/>
                  <a:gd name="T42" fmla="*/ 35 w 952"/>
                  <a:gd name="T43" fmla="*/ 509 h 1007"/>
                  <a:gd name="T44" fmla="*/ 463 w 952"/>
                  <a:gd name="T45" fmla="*/ 603 h 1007"/>
                  <a:gd name="T46" fmla="*/ 457 w 952"/>
                  <a:gd name="T47" fmla="*/ 928 h 1007"/>
                  <a:gd name="T48" fmla="*/ 714 w 952"/>
                  <a:gd name="T49" fmla="*/ 967 h 1007"/>
                  <a:gd name="T50" fmla="*/ 920 w 952"/>
                  <a:gd name="T51" fmla="*/ 487 h 1007"/>
                  <a:gd name="T52" fmla="*/ 946 w 952"/>
                  <a:gd name="T53" fmla="*/ 490 h 1007"/>
                  <a:gd name="T54" fmla="*/ 944 w 952"/>
                  <a:gd name="T55" fmla="*/ 431 h 1007"/>
                  <a:gd name="T56" fmla="*/ 952 w 952"/>
                  <a:gd name="T57" fmla="*/ 413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52" h="1007">
                    <a:moveTo>
                      <a:pt x="952" y="413"/>
                    </a:moveTo>
                    <a:lnTo>
                      <a:pt x="943" y="389"/>
                    </a:lnTo>
                    <a:lnTo>
                      <a:pt x="942" y="352"/>
                    </a:lnTo>
                    <a:lnTo>
                      <a:pt x="887" y="356"/>
                    </a:lnTo>
                    <a:cubicBezTo>
                      <a:pt x="913" y="319"/>
                      <a:pt x="928" y="291"/>
                      <a:pt x="928" y="291"/>
                    </a:cubicBezTo>
                    <a:cubicBezTo>
                      <a:pt x="928" y="291"/>
                      <a:pt x="929" y="241"/>
                      <a:pt x="876" y="235"/>
                    </a:cubicBezTo>
                    <a:cubicBezTo>
                      <a:pt x="872" y="234"/>
                      <a:pt x="868" y="234"/>
                      <a:pt x="863" y="234"/>
                    </a:cubicBezTo>
                    <a:cubicBezTo>
                      <a:pt x="820" y="236"/>
                      <a:pt x="753" y="244"/>
                      <a:pt x="650" y="242"/>
                    </a:cubicBezTo>
                    <a:cubicBezTo>
                      <a:pt x="646" y="242"/>
                      <a:pt x="642" y="242"/>
                      <a:pt x="638" y="242"/>
                    </a:cubicBezTo>
                    <a:cubicBezTo>
                      <a:pt x="592" y="240"/>
                      <a:pt x="540" y="237"/>
                      <a:pt x="479" y="231"/>
                    </a:cubicBezTo>
                    <a:cubicBezTo>
                      <a:pt x="475" y="230"/>
                      <a:pt x="470" y="231"/>
                      <a:pt x="466" y="232"/>
                    </a:cubicBezTo>
                    <a:cubicBezTo>
                      <a:pt x="466" y="228"/>
                      <a:pt x="464" y="223"/>
                      <a:pt x="463" y="217"/>
                    </a:cubicBezTo>
                    <a:lnTo>
                      <a:pt x="463" y="217"/>
                    </a:lnTo>
                    <a:lnTo>
                      <a:pt x="463" y="215"/>
                    </a:lnTo>
                    <a:cubicBezTo>
                      <a:pt x="458" y="196"/>
                      <a:pt x="452" y="169"/>
                      <a:pt x="445" y="141"/>
                    </a:cubicBezTo>
                    <a:lnTo>
                      <a:pt x="445" y="139"/>
                    </a:lnTo>
                    <a:cubicBezTo>
                      <a:pt x="445" y="139"/>
                      <a:pt x="428" y="63"/>
                      <a:pt x="404" y="19"/>
                    </a:cubicBezTo>
                    <a:cubicBezTo>
                      <a:pt x="381" y="8"/>
                      <a:pt x="360" y="3"/>
                      <a:pt x="340" y="0"/>
                    </a:cubicBezTo>
                    <a:lnTo>
                      <a:pt x="347" y="138"/>
                    </a:lnTo>
                    <a:lnTo>
                      <a:pt x="96" y="135"/>
                    </a:lnTo>
                    <a:lnTo>
                      <a:pt x="23" y="158"/>
                    </a:lnTo>
                    <a:cubicBezTo>
                      <a:pt x="23" y="158"/>
                      <a:pt x="0" y="340"/>
                      <a:pt x="35" y="509"/>
                    </a:cubicBezTo>
                    <a:cubicBezTo>
                      <a:pt x="84" y="556"/>
                      <a:pt x="204" y="630"/>
                      <a:pt x="463" y="603"/>
                    </a:cubicBezTo>
                    <a:cubicBezTo>
                      <a:pt x="463" y="603"/>
                      <a:pt x="369" y="731"/>
                      <a:pt x="457" y="928"/>
                    </a:cubicBezTo>
                    <a:cubicBezTo>
                      <a:pt x="492" y="1007"/>
                      <a:pt x="599" y="1002"/>
                      <a:pt x="714" y="967"/>
                    </a:cubicBezTo>
                    <a:lnTo>
                      <a:pt x="920" y="487"/>
                    </a:lnTo>
                    <a:lnTo>
                      <a:pt x="946" y="490"/>
                    </a:lnTo>
                    <a:lnTo>
                      <a:pt x="944" y="431"/>
                    </a:lnTo>
                    <a:lnTo>
                      <a:pt x="952" y="413"/>
                    </a:ln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31">
                <a:extLst>
                  <a:ext uri="{FF2B5EF4-FFF2-40B4-BE49-F238E27FC236}">
                    <a16:creationId xmlns:a16="http://schemas.microsoft.com/office/drawing/2014/main" id="{27343556-E4E6-4B49-ADBE-7758975FA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713" y="1203325"/>
                <a:ext cx="180975" cy="390525"/>
              </a:xfrm>
              <a:custGeom>
                <a:avLst/>
                <a:gdLst>
                  <a:gd name="T0" fmla="*/ 220 w 221"/>
                  <a:gd name="T1" fmla="*/ 415 h 476"/>
                  <a:gd name="T2" fmla="*/ 193 w 221"/>
                  <a:gd name="T3" fmla="*/ 460 h 476"/>
                  <a:gd name="T4" fmla="*/ 181 w 221"/>
                  <a:gd name="T5" fmla="*/ 467 h 476"/>
                  <a:gd name="T6" fmla="*/ 126 w 221"/>
                  <a:gd name="T7" fmla="*/ 476 h 476"/>
                  <a:gd name="T8" fmla="*/ 0 w 221"/>
                  <a:gd name="T9" fmla="*/ 107 h 476"/>
                  <a:gd name="T10" fmla="*/ 139 w 221"/>
                  <a:gd name="T11" fmla="*/ 20 h 476"/>
                  <a:gd name="T12" fmla="*/ 150 w 221"/>
                  <a:gd name="T13" fmla="*/ 22 h 476"/>
                  <a:gd name="T14" fmla="*/ 170 w 221"/>
                  <a:gd name="T15" fmla="*/ 28 h 476"/>
                  <a:gd name="T16" fmla="*/ 220 w 221"/>
                  <a:gd name="T17" fmla="*/ 415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476">
                    <a:moveTo>
                      <a:pt x="220" y="415"/>
                    </a:moveTo>
                    <a:cubicBezTo>
                      <a:pt x="220" y="415"/>
                      <a:pt x="221" y="442"/>
                      <a:pt x="193" y="460"/>
                    </a:cubicBezTo>
                    <a:cubicBezTo>
                      <a:pt x="189" y="463"/>
                      <a:pt x="185" y="465"/>
                      <a:pt x="181" y="467"/>
                    </a:cubicBezTo>
                    <a:cubicBezTo>
                      <a:pt x="168" y="473"/>
                      <a:pt x="150" y="476"/>
                      <a:pt x="126" y="476"/>
                    </a:cubicBezTo>
                    <a:cubicBezTo>
                      <a:pt x="30" y="476"/>
                      <a:pt x="30" y="417"/>
                      <a:pt x="0" y="107"/>
                    </a:cubicBezTo>
                    <a:cubicBezTo>
                      <a:pt x="0" y="107"/>
                      <a:pt x="21" y="0"/>
                      <a:pt x="139" y="20"/>
                    </a:cubicBezTo>
                    <a:cubicBezTo>
                      <a:pt x="142" y="21"/>
                      <a:pt x="146" y="21"/>
                      <a:pt x="150" y="22"/>
                    </a:cubicBezTo>
                    <a:cubicBezTo>
                      <a:pt x="157" y="24"/>
                      <a:pt x="163" y="25"/>
                      <a:pt x="170" y="28"/>
                    </a:cubicBezTo>
                    <a:lnTo>
                      <a:pt x="220" y="415"/>
                    </a:ln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32">
                <a:extLst>
                  <a:ext uri="{FF2B5EF4-FFF2-40B4-BE49-F238E27FC236}">
                    <a16:creationId xmlns:a16="http://schemas.microsoft.com/office/drawing/2014/main" id="{ABDB1537-367A-4CE8-B6A6-FF300AFAE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413" y="1150938"/>
                <a:ext cx="219075" cy="458788"/>
              </a:xfrm>
              <a:custGeom>
                <a:avLst/>
                <a:gdLst>
                  <a:gd name="T0" fmla="*/ 268 w 268"/>
                  <a:gd name="T1" fmla="*/ 431 h 559"/>
                  <a:gd name="T2" fmla="*/ 268 w 268"/>
                  <a:gd name="T3" fmla="*/ 432 h 559"/>
                  <a:gd name="T4" fmla="*/ 190 w 268"/>
                  <a:gd name="T5" fmla="*/ 547 h 559"/>
                  <a:gd name="T6" fmla="*/ 50 w 268"/>
                  <a:gd name="T7" fmla="*/ 479 h 559"/>
                  <a:gd name="T8" fmla="*/ 0 w 268"/>
                  <a:gd name="T9" fmla="*/ 92 h 559"/>
                  <a:gd name="T10" fmla="*/ 147 w 268"/>
                  <a:gd name="T11" fmla="*/ 13 h 559"/>
                  <a:gd name="T12" fmla="*/ 211 w 268"/>
                  <a:gd name="T13" fmla="*/ 32 h 559"/>
                  <a:gd name="T14" fmla="*/ 228 w 268"/>
                  <a:gd name="T15" fmla="*/ 152 h 559"/>
                  <a:gd name="T16" fmla="*/ 240 w 268"/>
                  <a:gd name="T17" fmla="*/ 234 h 559"/>
                  <a:gd name="T18" fmla="*/ 268 w 268"/>
                  <a:gd name="T19" fmla="*/ 431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8" h="559">
                    <a:moveTo>
                      <a:pt x="268" y="431"/>
                    </a:moveTo>
                    <a:lnTo>
                      <a:pt x="268" y="432"/>
                    </a:lnTo>
                    <a:cubicBezTo>
                      <a:pt x="268" y="441"/>
                      <a:pt x="265" y="534"/>
                      <a:pt x="190" y="547"/>
                    </a:cubicBezTo>
                    <a:cubicBezTo>
                      <a:pt x="118" y="559"/>
                      <a:pt x="72" y="539"/>
                      <a:pt x="50" y="479"/>
                    </a:cubicBezTo>
                    <a:lnTo>
                      <a:pt x="0" y="92"/>
                    </a:lnTo>
                    <a:cubicBezTo>
                      <a:pt x="0" y="92"/>
                      <a:pt x="42" y="0"/>
                      <a:pt x="147" y="13"/>
                    </a:cubicBezTo>
                    <a:cubicBezTo>
                      <a:pt x="167" y="16"/>
                      <a:pt x="188" y="21"/>
                      <a:pt x="211" y="32"/>
                    </a:cubicBezTo>
                    <a:lnTo>
                      <a:pt x="228" y="152"/>
                    </a:lnTo>
                    <a:lnTo>
                      <a:pt x="240" y="234"/>
                    </a:lnTo>
                    <a:lnTo>
                      <a:pt x="268" y="431"/>
                    </a:ln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33">
                <a:extLst>
                  <a:ext uri="{FF2B5EF4-FFF2-40B4-BE49-F238E27FC236}">
                    <a16:creationId xmlns:a16="http://schemas.microsoft.com/office/drawing/2014/main" id="{11A0B329-BC86-477A-ACB1-50B18B1A5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013" y="1220788"/>
                <a:ext cx="66675" cy="360363"/>
              </a:xfrm>
              <a:custGeom>
                <a:avLst/>
                <a:gdLst>
                  <a:gd name="T0" fmla="*/ 81 w 82"/>
                  <a:gd name="T1" fmla="*/ 395 h 440"/>
                  <a:gd name="T2" fmla="*/ 54 w 82"/>
                  <a:gd name="T3" fmla="*/ 440 h 440"/>
                  <a:gd name="T4" fmla="*/ 0 w 82"/>
                  <a:gd name="T5" fmla="*/ 0 h 440"/>
                  <a:gd name="T6" fmla="*/ 11 w 82"/>
                  <a:gd name="T7" fmla="*/ 2 h 440"/>
                  <a:gd name="T8" fmla="*/ 31 w 82"/>
                  <a:gd name="T9" fmla="*/ 8 h 440"/>
                  <a:gd name="T10" fmla="*/ 81 w 82"/>
                  <a:gd name="T11" fmla="*/ 395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" h="440">
                    <a:moveTo>
                      <a:pt x="81" y="395"/>
                    </a:moveTo>
                    <a:cubicBezTo>
                      <a:pt x="81" y="395"/>
                      <a:pt x="82" y="422"/>
                      <a:pt x="54" y="440"/>
                    </a:cubicBezTo>
                    <a:lnTo>
                      <a:pt x="0" y="0"/>
                    </a:lnTo>
                    <a:cubicBezTo>
                      <a:pt x="3" y="1"/>
                      <a:pt x="7" y="1"/>
                      <a:pt x="11" y="2"/>
                    </a:cubicBezTo>
                    <a:cubicBezTo>
                      <a:pt x="18" y="4"/>
                      <a:pt x="24" y="5"/>
                      <a:pt x="31" y="8"/>
                    </a:cubicBezTo>
                    <a:lnTo>
                      <a:pt x="81" y="395"/>
                    </a:ln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34">
                <a:extLst>
                  <a:ext uri="{FF2B5EF4-FFF2-40B4-BE49-F238E27FC236}">
                    <a16:creationId xmlns:a16="http://schemas.microsoft.com/office/drawing/2014/main" id="{ABA5EF0C-D6A0-4C4B-8D65-3A28F446D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4788" y="1370013"/>
                <a:ext cx="495300" cy="908050"/>
              </a:xfrm>
              <a:custGeom>
                <a:avLst/>
                <a:gdLst>
                  <a:gd name="T0" fmla="*/ 0 w 604"/>
                  <a:gd name="T1" fmla="*/ 501 h 1107"/>
                  <a:gd name="T2" fmla="*/ 0 w 604"/>
                  <a:gd name="T3" fmla="*/ 1107 h 1107"/>
                  <a:gd name="T4" fmla="*/ 363 w 604"/>
                  <a:gd name="T5" fmla="*/ 1107 h 1107"/>
                  <a:gd name="T6" fmla="*/ 363 w 604"/>
                  <a:gd name="T7" fmla="*/ 617 h 1107"/>
                  <a:gd name="T8" fmla="*/ 589 w 604"/>
                  <a:gd name="T9" fmla="*/ 283 h 1107"/>
                  <a:gd name="T10" fmla="*/ 591 w 604"/>
                  <a:gd name="T11" fmla="*/ 211 h 1107"/>
                  <a:gd name="T12" fmla="*/ 488 w 604"/>
                  <a:gd name="T13" fmla="*/ 37 h 1107"/>
                  <a:gd name="T14" fmla="*/ 417 w 604"/>
                  <a:gd name="T15" fmla="*/ 5 h 1107"/>
                  <a:gd name="T16" fmla="*/ 60 w 604"/>
                  <a:gd name="T17" fmla="*/ 14 h 1107"/>
                  <a:gd name="T18" fmla="*/ 23 w 604"/>
                  <a:gd name="T19" fmla="*/ 42 h 1107"/>
                  <a:gd name="T20" fmla="*/ 218 w 604"/>
                  <a:gd name="T21" fmla="*/ 264 h 1107"/>
                  <a:gd name="T22" fmla="*/ 0 w 604"/>
                  <a:gd name="T23" fmla="*/ 501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4" h="1107">
                    <a:moveTo>
                      <a:pt x="0" y="501"/>
                    </a:moveTo>
                    <a:lnTo>
                      <a:pt x="0" y="1107"/>
                    </a:lnTo>
                    <a:lnTo>
                      <a:pt x="363" y="1107"/>
                    </a:lnTo>
                    <a:lnTo>
                      <a:pt x="363" y="617"/>
                    </a:lnTo>
                    <a:lnTo>
                      <a:pt x="589" y="283"/>
                    </a:lnTo>
                    <a:cubicBezTo>
                      <a:pt x="603" y="261"/>
                      <a:pt x="604" y="233"/>
                      <a:pt x="591" y="211"/>
                    </a:cubicBezTo>
                    <a:lnTo>
                      <a:pt x="488" y="37"/>
                    </a:lnTo>
                    <a:cubicBezTo>
                      <a:pt x="474" y="12"/>
                      <a:pt x="445" y="0"/>
                      <a:pt x="417" y="5"/>
                    </a:cubicBezTo>
                    <a:cubicBezTo>
                      <a:pt x="351" y="18"/>
                      <a:pt x="222" y="36"/>
                      <a:pt x="60" y="14"/>
                    </a:cubicBezTo>
                    <a:cubicBezTo>
                      <a:pt x="42" y="12"/>
                      <a:pt x="26" y="25"/>
                      <a:pt x="23" y="42"/>
                    </a:cubicBezTo>
                    <a:cubicBezTo>
                      <a:pt x="15" y="106"/>
                      <a:pt x="19" y="245"/>
                      <a:pt x="218" y="264"/>
                    </a:cubicBezTo>
                    <a:cubicBezTo>
                      <a:pt x="218" y="264"/>
                      <a:pt x="24" y="311"/>
                      <a:pt x="0" y="501"/>
                    </a:cubicBez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DB4681A-5BF7-43D0-89F2-622BD23840AD}"/>
              </a:ext>
            </a:extLst>
          </p:cNvPr>
          <p:cNvGrpSpPr/>
          <p:nvPr/>
        </p:nvGrpSpPr>
        <p:grpSpPr>
          <a:xfrm>
            <a:off x="9034464" y="4441681"/>
            <a:ext cx="1136650" cy="1854200"/>
            <a:chOff x="9034464" y="4441681"/>
            <a:chExt cx="1136650" cy="1854200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1E61B1D-D408-4079-80CC-BFB2C0B83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4464" y="4441681"/>
              <a:ext cx="1125940" cy="1558659"/>
            </a:xfrm>
            <a:custGeom>
              <a:avLst/>
              <a:gdLst>
                <a:gd name="connsiteX0" fmla="*/ 1105935 w 1125940"/>
                <a:gd name="connsiteY0" fmla="*/ 879079 h 1558659"/>
                <a:gd name="connsiteX1" fmla="*/ 1079655 w 1125940"/>
                <a:gd name="connsiteY1" fmla="*/ 885926 h 1558659"/>
                <a:gd name="connsiteX2" fmla="*/ 1104833 w 1125940"/>
                <a:gd name="connsiteY2" fmla="*/ 880634 h 1558659"/>
                <a:gd name="connsiteX3" fmla="*/ 1028896 w 1125940"/>
                <a:gd name="connsiteY3" fmla="*/ 868604 h 1558659"/>
                <a:gd name="connsiteX4" fmla="*/ 1033358 w 1125940"/>
                <a:gd name="connsiteY4" fmla="*/ 871896 h 1558659"/>
                <a:gd name="connsiteX5" fmla="*/ 1033673 w 1125940"/>
                <a:gd name="connsiteY5" fmla="*/ 872125 h 1558659"/>
                <a:gd name="connsiteX6" fmla="*/ 1036277 w 1125940"/>
                <a:gd name="connsiteY6" fmla="*/ 872956 h 1558659"/>
                <a:gd name="connsiteX7" fmla="*/ 878559 w 1125940"/>
                <a:gd name="connsiteY7" fmla="*/ 710082 h 1558659"/>
                <a:gd name="connsiteX8" fmla="*/ 842475 w 1125940"/>
                <a:gd name="connsiteY8" fmla="*/ 806851 h 1558659"/>
                <a:gd name="connsiteX9" fmla="*/ 842099 w 1125940"/>
                <a:gd name="connsiteY9" fmla="*/ 807490 h 1558659"/>
                <a:gd name="connsiteX10" fmla="*/ 843811 w 1125940"/>
                <a:gd name="connsiteY10" fmla="*/ 807554 h 1558659"/>
                <a:gd name="connsiteX11" fmla="*/ 835598 w 1125940"/>
                <a:gd name="connsiteY11" fmla="*/ 821513 h 1558659"/>
                <a:gd name="connsiteX12" fmla="*/ 839704 w 1125940"/>
                <a:gd name="connsiteY12" fmla="*/ 845326 h 1558659"/>
                <a:gd name="connsiteX13" fmla="*/ 838477 w 1125940"/>
                <a:gd name="connsiteY13" fmla="*/ 845278 h 1558659"/>
                <a:gd name="connsiteX14" fmla="*/ 852306 w 1125940"/>
                <a:gd name="connsiteY14" fmla="*/ 939636 h 1558659"/>
                <a:gd name="connsiteX15" fmla="*/ 852600 w 1125940"/>
                <a:gd name="connsiteY15" fmla="*/ 939535 h 1558659"/>
                <a:gd name="connsiteX16" fmla="*/ 859587 w 1125940"/>
                <a:gd name="connsiteY16" fmla="*/ 967794 h 1558659"/>
                <a:gd name="connsiteX17" fmla="*/ 868314 w 1125940"/>
                <a:gd name="connsiteY17" fmla="*/ 964191 h 1558659"/>
                <a:gd name="connsiteX18" fmla="*/ 941215 w 1125940"/>
                <a:gd name="connsiteY18" fmla="*/ 860847 h 1558659"/>
                <a:gd name="connsiteX19" fmla="*/ 988724 w 1125940"/>
                <a:gd name="connsiteY19" fmla="*/ 839522 h 1558659"/>
                <a:gd name="connsiteX20" fmla="*/ 989018 w 1125940"/>
                <a:gd name="connsiteY20" fmla="*/ 839735 h 1558659"/>
                <a:gd name="connsiteX21" fmla="*/ 989484 w 1125940"/>
                <a:gd name="connsiteY21" fmla="*/ 839522 h 1558659"/>
                <a:gd name="connsiteX22" fmla="*/ 994263 w 1125940"/>
                <a:gd name="connsiteY22" fmla="*/ 843049 h 1558659"/>
                <a:gd name="connsiteX23" fmla="*/ 969897 w 1125940"/>
                <a:gd name="connsiteY23" fmla="*/ 813284 h 1558659"/>
                <a:gd name="connsiteX24" fmla="*/ 951547 w 1125940"/>
                <a:gd name="connsiteY24" fmla="*/ 751906 h 1558659"/>
                <a:gd name="connsiteX25" fmla="*/ 878559 w 1125940"/>
                <a:gd name="connsiteY25" fmla="*/ 710082 h 1558659"/>
                <a:gd name="connsiteX26" fmla="*/ 498036 w 1125940"/>
                <a:gd name="connsiteY26" fmla="*/ 713 h 1558659"/>
                <a:gd name="connsiteX27" fmla="*/ 590706 w 1125940"/>
                <a:gd name="connsiteY27" fmla="*/ 67959 h 1558659"/>
                <a:gd name="connsiteX28" fmla="*/ 627610 w 1125940"/>
                <a:gd name="connsiteY28" fmla="*/ 703521 h 1558659"/>
                <a:gd name="connsiteX29" fmla="*/ 636631 w 1125940"/>
                <a:gd name="connsiteY29" fmla="*/ 716642 h 1558659"/>
                <a:gd name="connsiteX30" fmla="*/ 835094 w 1125940"/>
                <a:gd name="connsiteY30" fmla="*/ 489480 h 1558659"/>
                <a:gd name="connsiteX31" fmla="*/ 854776 w 1125940"/>
                <a:gd name="connsiteY31" fmla="*/ 487840 h 1558659"/>
                <a:gd name="connsiteX32" fmla="*/ 1075382 w 1125940"/>
                <a:gd name="connsiteY32" fmla="*/ 588710 h 1558659"/>
                <a:gd name="connsiteX33" fmla="*/ 1093424 w 1125940"/>
                <a:gd name="connsiteY33" fmla="*/ 613312 h 1558659"/>
                <a:gd name="connsiteX34" fmla="*/ 1121307 w 1125940"/>
                <a:gd name="connsiteY34" fmla="*/ 852775 h 1558659"/>
                <a:gd name="connsiteX35" fmla="*/ 1109864 w 1125940"/>
                <a:gd name="connsiteY35" fmla="*/ 873535 h 1558659"/>
                <a:gd name="connsiteX36" fmla="*/ 1120601 w 1125940"/>
                <a:gd name="connsiteY36" fmla="*/ 858387 h 1558659"/>
                <a:gd name="connsiteX37" fmla="*/ 1125925 w 1125940"/>
                <a:gd name="connsiteY37" fmla="*/ 876841 h 1558659"/>
                <a:gd name="connsiteX38" fmla="*/ 1125861 w 1125940"/>
                <a:gd name="connsiteY38" fmla="*/ 877012 h 1558659"/>
                <a:gd name="connsiteX39" fmla="*/ 1125936 w 1125940"/>
                <a:gd name="connsiteY39" fmla="*/ 877280 h 1558659"/>
                <a:gd name="connsiteX40" fmla="*/ 1119012 w 1125940"/>
                <a:gd name="connsiteY40" fmla="*/ 895951 h 1558659"/>
                <a:gd name="connsiteX41" fmla="*/ 1118197 w 1125940"/>
                <a:gd name="connsiteY41" fmla="*/ 896781 h 1558659"/>
                <a:gd name="connsiteX42" fmla="*/ 1117547 w 1125940"/>
                <a:gd name="connsiteY42" fmla="*/ 897025 h 1558659"/>
                <a:gd name="connsiteX43" fmla="*/ 1079415 w 1125940"/>
                <a:gd name="connsiteY43" fmla="*/ 955105 h 1558659"/>
                <a:gd name="connsiteX44" fmla="*/ 1005925 w 1125940"/>
                <a:gd name="connsiteY44" fmla="*/ 1135610 h 1558659"/>
                <a:gd name="connsiteX45" fmla="*/ 989543 w 1125940"/>
                <a:gd name="connsiteY45" fmla="*/ 1158575 h 1558659"/>
                <a:gd name="connsiteX46" fmla="*/ 822444 w 1125940"/>
                <a:gd name="connsiteY46" fmla="*/ 1314410 h 1558659"/>
                <a:gd name="connsiteX47" fmla="*/ 733980 w 1125940"/>
                <a:gd name="connsiteY47" fmla="*/ 1446460 h 1558659"/>
                <a:gd name="connsiteX48" fmla="*/ 733980 w 1125940"/>
                <a:gd name="connsiteY48" fmla="*/ 1558659 h 1558659"/>
                <a:gd name="connsiteX49" fmla="*/ 320075 w 1125940"/>
                <a:gd name="connsiteY49" fmla="*/ 1558659 h 1558659"/>
                <a:gd name="connsiteX50" fmla="*/ 320075 w 1125940"/>
                <a:gd name="connsiteY50" fmla="*/ 1461275 h 1558659"/>
                <a:gd name="connsiteX51" fmla="*/ 169998 w 1125940"/>
                <a:gd name="connsiteY51" fmla="*/ 1316120 h 1558659"/>
                <a:gd name="connsiteX52" fmla="*/ 87169 w 1125940"/>
                <a:gd name="connsiteY52" fmla="*/ 874098 h 1558659"/>
                <a:gd name="connsiteX53" fmla="*/ 1059 w 1125940"/>
                <a:gd name="connsiteY53" fmla="*/ 415673 h 1558659"/>
                <a:gd name="connsiteX54" fmla="*/ 56825 w 1125940"/>
                <a:gd name="connsiteY54" fmla="*/ 336125 h 1558659"/>
                <a:gd name="connsiteX55" fmla="*/ 135554 w 1125940"/>
                <a:gd name="connsiteY55" fmla="*/ 391891 h 1558659"/>
                <a:gd name="connsiteX56" fmla="*/ 227405 w 1125940"/>
                <a:gd name="connsiteY56" fmla="*/ 806031 h 1558659"/>
                <a:gd name="connsiteX57" fmla="*/ 242166 w 1125940"/>
                <a:gd name="connsiteY57" fmla="*/ 816692 h 1558659"/>
                <a:gd name="connsiteX58" fmla="*/ 254468 w 1125940"/>
                <a:gd name="connsiteY58" fmla="*/ 801931 h 1558659"/>
                <a:gd name="connsiteX59" fmla="*/ 192141 w 1125940"/>
                <a:gd name="connsiteY59" fmla="*/ 224595 h 1558659"/>
                <a:gd name="connsiteX60" fmla="*/ 258568 w 1125940"/>
                <a:gd name="connsiteY60" fmla="*/ 139306 h 1558659"/>
                <a:gd name="connsiteX61" fmla="*/ 343038 w 1125940"/>
                <a:gd name="connsiteY61" fmla="*/ 204913 h 1558659"/>
                <a:gd name="connsiteX62" fmla="*/ 420947 w 1125940"/>
                <a:gd name="connsiteY62" fmla="*/ 778148 h 1558659"/>
                <a:gd name="connsiteX63" fmla="*/ 432428 w 1125940"/>
                <a:gd name="connsiteY63" fmla="*/ 788809 h 1558659"/>
                <a:gd name="connsiteX64" fmla="*/ 448010 w 1125940"/>
                <a:gd name="connsiteY64" fmla="*/ 774868 h 1558659"/>
                <a:gd name="connsiteX65" fmla="*/ 425047 w 1125940"/>
                <a:gd name="connsiteY65" fmla="*/ 93382 h 1558659"/>
                <a:gd name="connsiteX66" fmla="*/ 498036 w 1125940"/>
                <a:gd name="connsiteY66" fmla="*/ 713 h 155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25940" h="1558659">
                  <a:moveTo>
                    <a:pt x="1105935" y="879079"/>
                  </a:moveTo>
                  <a:lnTo>
                    <a:pt x="1079655" y="885926"/>
                  </a:lnTo>
                  <a:lnTo>
                    <a:pt x="1104833" y="880634"/>
                  </a:lnTo>
                  <a:close/>
                  <a:moveTo>
                    <a:pt x="1028896" y="868604"/>
                  </a:moveTo>
                  <a:lnTo>
                    <a:pt x="1033358" y="871896"/>
                  </a:lnTo>
                  <a:lnTo>
                    <a:pt x="1033673" y="872125"/>
                  </a:lnTo>
                  <a:lnTo>
                    <a:pt x="1036277" y="872956"/>
                  </a:lnTo>
                  <a:close/>
                  <a:moveTo>
                    <a:pt x="878559" y="710082"/>
                  </a:moveTo>
                  <a:cubicBezTo>
                    <a:pt x="869538" y="749445"/>
                    <a:pt x="856417" y="782249"/>
                    <a:pt x="842475" y="806851"/>
                  </a:cubicBezTo>
                  <a:lnTo>
                    <a:pt x="842099" y="807490"/>
                  </a:lnTo>
                  <a:lnTo>
                    <a:pt x="843811" y="807554"/>
                  </a:lnTo>
                  <a:cubicBezTo>
                    <a:pt x="840526" y="812481"/>
                    <a:pt x="838062" y="816586"/>
                    <a:pt x="835598" y="821513"/>
                  </a:cubicBezTo>
                  <a:cubicBezTo>
                    <a:pt x="837240" y="828903"/>
                    <a:pt x="838062" y="837114"/>
                    <a:pt x="839704" y="845326"/>
                  </a:cubicBezTo>
                  <a:lnTo>
                    <a:pt x="838477" y="845278"/>
                  </a:lnTo>
                  <a:lnTo>
                    <a:pt x="852306" y="939636"/>
                  </a:lnTo>
                  <a:lnTo>
                    <a:pt x="852600" y="939535"/>
                  </a:lnTo>
                  <a:lnTo>
                    <a:pt x="859587" y="967794"/>
                  </a:lnTo>
                  <a:lnTo>
                    <a:pt x="868314" y="964191"/>
                  </a:lnTo>
                  <a:cubicBezTo>
                    <a:pt x="886335" y="912519"/>
                    <a:pt x="912546" y="879711"/>
                    <a:pt x="941215" y="860847"/>
                  </a:cubicBezTo>
                  <a:cubicBezTo>
                    <a:pt x="956778" y="850185"/>
                    <a:pt x="973161" y="843623"/>
                    <a:pt x="988724" y="839522"/>
                  </a:cubicBezTo>
                  <a:lnTo>
                    <a:pt x="989018" y="839735"/>
                  </a:lnTo>
                  <a:lnTo>
                    <a:pt x="989484" y="839522"/>
                  </a:lnTo>
                  <a:lnTo>
                    <a:pt x="994263" y="843049"/>
                  </a:lnTo>
                  <a:lnTo>
                    <a:pt x="969897" y="813284"/>
                  </a:lnTo>
                  <a:cubicBezTo>
                    <a:pt x="960978" y="796703"/>
                    <a:pt x="954417" y="776508"/>
                    <a:pt x="951547" y="751906"/>
                  </a:cubicBezTo>
                  <a:cubicBezTo>
                    <a:pt x="951547" y="751906"/>
                    <a:pt x="912183" y="732224"/>
                    <a:pt x="878559" y="710082"/>
                  </a:cubicBezTo>
                  <a:close/>
                  <a:moveTo>
                    <a:pt x="498036" y="713"/>
                  </a:moveTo>
                  <a:cubicBezTo>
                    <a:pt x="541501" y="-5028"/>
                    <a:pt x="581685" y="24495"/>
                    <a:pt x="590706" y="67959"/>
                  </a:cubicBezTo>
                  <a:lnTo>
                    <a:pt x="627610" y="703521"/>
                  </a:lnTo>
                  <a:cubicBezTo>
                    <a:pt x="629251" y="711722"/>
                    <a:pt x="632531" y="715822"/>
                    <a:pt x="636631" y="716642"/>
                  </a:cubicBezTo>
                  <a:cubicBezTo>
                    <a:pt x="678456" y="650216"/>
                    <a:pt x="763746" y="525564"/>
                    <a:pt x="835094" y="489480"/>
                  </a:cubicBezTo>
                  <a:cubicBezTo>
                    <a:pt x="840835" y="487020"/>
                    <a:pt x="848216" y="486200"/>
                    <a:pt x="854776" y="487840"/>
                  </a:cubicBezTo>
                  <a:cubicBezTo>
                    <a:pt x="883480" y="495221"/>
                    <a:pt x="981891" y="528024"/>
                    <a:pt x="1075382" y="588710"/>
                  </a:cubicBezTo>
                  <a:cubicBezTo>
                    <a:pt x="1084403" y="594450"/>
                    <a:pt x="1090143" y="603471"/>
                    <a:pt x="1093424" y="613312"/>
                  </a:cubicBezTo>
                  <a:cubicBezTo>
                    <a:pt x="1104085" y="651856"/>
                    <a:pt x="1131148" y="756826"/>
                    <a:pt x="1121307" y="852775"/>
                  </a:cubicBezTo>
                  <a:lnTo>
                    <a:pt x="1109864" y="873535"/>
                  </a:lnTo>
                  <a:lnTo>
                    <a:pt x="1120601" y="858387"/>
                  </a:lnTo>
                  <a:cubicBezTo>
                    <a:pt x="1124287" y="863718"/>
                    <a:pt x="1126130" y="870279"/>
                    <a:pt x="1125925" y="876841"/>
                  </a:cubicBezTo>
                  <a:lnTo>
                    <a:pt x="1125861" y="877012"/>
                  </a:lnTo>
                  <a:lnTo>
                    <a:pt x="1125936" y="877280"/>
                  </a:lnTo>
                  <a:cubicBezTo>
                    <a:pt x="1125733" y="883918"/>
                    <a:pt x="1123492" y="890557"/>
                    <a:pt x="1119012" y="895951"/>
                  </a:cubicBezTo>
                  <a:cubicBezTo>
                    <a:pt x="1119012" y="896781"/>
                    <a:pt x="1118197" y="896781"/>
                    <a:pt x="1118197" y="896781"/>
                  </a:cubicBezTo>
                  <a:lnTo>
                    <a:pt x="1117547" y="897025"/>
                  </a:lnTo>
                  <a:lnTo>
                    <a:pt x="1079415" y="955105"/>
                  </a:lnTo>
                  <a:cubicBezTo>
                    <a:pt x="1043400" y="1021501"/>
                    <a:pt x="1016369" y="1103007"/>
                    <a:pt x="1005925" y="1135610"/>
                  </a:cubicBezTo>
                  <a:cubicBezTo>
                    <a:pt x="1003468" y="1145452"/>
                    <a:pt x="997734" y="1152834"/>
                    <a:pt x="989543" y="1158575"/>
                  </a:cubicBezTo>
                  <a:cubicBezTo>
                    <a:pt x="926471" y="1202045"/>
                    <a:pt x="860123" y="1272581"/>
                    <a:pt x="822444" y="1314410"/>
                  </a:cubicBezTo>
                  <a:lnTo>
                    <a:pt x="733980" y="1446460"/>
                  </a:lnTo>
                  <a:lnTo>
                    <a:pt x="733980" y="1558659"/>
                  </a:lnTo>
                  <a:lnTo>
                    <a:pt x="320075" y="1558659"/>
                  </a:lnTo>
                  <a:lnTo>
                    <a:pt x="320075" y="1461275"/>
                  </a:lnTo>
                  <a:cubicBezTo>
                    <a:pt x="320075" y="1461275"/>
                    <a:pt x="266769" y="1430112"/>
                    <a:pt x="169998" y="1316120"/>
                  </a:cubicBezTo>
                  <a:cubicBezTo>
                    <a:pt x="62566" y="1189008"/>
                    <a:pt x="81428" y="931503"/>
                    <a:pt x="87169" y="874098"/>
                  </a:cubicBezTo>
                  <a:lnTo>
                    <a:pt x="1059" y="415673"/>
                  </a:lnTo>
                  <a:cubicBezTo>
                    <a:pt x="-5502" y="378769"/>
                    <a:pt x="19101" y="342686"/>
                    <a:pt x="56825" y="336125"/>
                  </a:cubicBezTo>
                  <a:cubicBezTo>
                    <a:pt x="92909" y="330385"/>
                    <a:pt x="127353" y="355807"/>
                    <a:pt x="135554" y="391891"/>
                  </a:cubicBezTo>
                  <a:lnTo>
                    <a:pt x="227405" y="806031"/>
                  </a:lnTo>
                  <a:cubicBezTo>
                    <a:pt x="228225" y="813412"/>
                    <a:pt x="234785" y="817512"/>
                    <a:pt x="242166" y="816692"/>
                  </a:cubicBezTo>
                  <a:cubicBezTo>
                    <a:pt x="249547" y="815872"/>
                    <a:pt x="255288" y="809311"/>
                    <a:pt x="254468" y="801931"/>
                  </a:cubicBezTo>
                  <a:lnTo>
                    <a:pt x="192141" y="224595"/>
                  </a:lnTo>
                  <a:cubicBezTo>
                    <a:pt x="187220" y="182770"/>
                    <a:pt x="216743" y="144227"/>
                    <a:pt x="258568" y="139306"/>
                  </a:cubicBezTo>
                  <a:cubicBezTo>
                    <a:pt x="299573" y="134386"/>
                    <a:pt x="335657" y="164729"/>
                    <a:pt x="343038" y="204913"/>
                  </a:cubicBezTo>
                  <a:lnTo>
                    <a:pt x="420947" y="778148"/>
                  </a:lnTo>
                  <a:cubicBezTo>
                    <a:pt x="421767" y="783889"/>
                    <a:pt x="426687" y="787989"/>
                    <a:pt x="432428" y="788809"/>
                  </a:cubicBezTo>
                  <a:cubicBezTo>
                    <a:pt x="440629" y="791270"/>
                    <a:pt x="448830" y="783889"/>
                    <a:pt x="448010" y="774868"/>
                  </a:cubicBezTo>
                  <a:lnTo>
                    <a:pt x="425047" y="93382"/>
                  </a:lnTo>
                  <a:cubicBezTo>
                    <a:pt x="419307" y="47457"/>
                    <a:pt x="452110" y="6453"/>
                    <a:pt x="498036" y="713"/>
                  </a:cubicBezTo>
                  <a:close/>
                </a:path>
              </a:pathLst>
            </a:custGeom>
            <a:solidFill>
              <a:srgbClr val="FAB29A"/>
            </a:solidFill>
            <a:ln w="139700">
              <a:solidFill>
                <a:srgbClr val="F0EE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736CF79-6834-48E3-9017-EF977C2C6E62}"/>
                </a:ext>
              </a:extLst>
            </p:cNvPr>
            <p:cNvGrpSpPr/>
            <p:nvPr/>
          </p:nvGrpSpPr>
          <p:grpSpPr>
            <a:xfrm>
              <a:off x="9034464" y="4441681"/>
              <a:ext cx="1136650" cy="1854200"/>
              <a:chOff x="5449888" y="4222750"/>
              <a:chExt cx="1136650" cy="1854200"/>
            </a:xfrm>
          </p:grpSpPr>
          <p:sp>
            <p:nvSpPr>
              <p:cNvPr id="83" name="Freeform 59">
                <a:extLst>
                  <a:ext uri="{FF2B5EF4-FFF2-40B4-BE49-F238E27FC236}">
                    <a16:creationId xmlns:a16="http://schemas.microsoft.com/office/drawing/2014/main" id="{B019435B-8F92-4E14-B08F-D7B06495A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9888" y="4222750"/>
                <a:ext cx="1136650" cy="1854200"/>
              </a:xfrm>
              <a:custGeom>
                <a:avLst/>
                <a:gdLst>
                  <a:gd name="T0" fmla="*/ 1374 w 1386"/>
                  <a:gd name="T1" fmla="*/ 1046 h 2261"/>
                  <a:gd name="T2" fmla="*/ 1321 w 1386"/>
                  <a:gd name="T3" fmla="*/ 1087 h 2261"/>
                  <a:gd name="T4" fmla="*/ 1167 w 1386"/>
                  <a:gd name="T5" fmla="*/ 923 h 2261"/>
                  <a:gd name="T6" fmla="*/ 1078 w 1386"/>
                  <a:gd name="T7" fmla="*/ 872 h 2261"/>
                  <a:gd name="T8" fmla="*/ 1034 w 1386"/>
                  <a:gd name="T9" fmla="*/ 990 h 2261"/>
                  <a:gd name="T10" fmla="*/ 1024 w 1386"/>
                  <a:gd name="T11" fmla="*/ 1007 h 2261"/>
                  <a:gd name="T12" fmla="*/ 1029 w 1386"/>
                  <a:gd name="T13" fmla="*/ 1036 h 2261"/>
                  <a:gd name="T14" fmla="*/ 1046 w 1386"/>
                  <a:gd name="T15" fmla="*/ 1152 h 2261"/>
                  <a:gd name="T16" fmla="*/ 1074 w 1386"/>
                  <a:gd name="T17" fmla="*/ 1265 h 2261"/>
                  <a:gd name="T18" fmla="*/ 930 w 1386"/>
                  <a:gd name="T19" fmla="*/ 1484 h 2261"/>
                  <a:gd name="T20" fmla="*/ 915 w 1386"/>
                  <a:gd name="T21" fmla="*/ 1584 h 2261"/>
                  <a:gd name="T22" fmla="*/ 909 w 1386"/>
                  <a:gd name="T23" fmla="*/ 1625 h 2261"/>
                  <a:gd name="T24" fmla="*/ 782 w 1386"/>
                  <a:gd name="T25" fmla="*/ 1922 h 2261"/>
                  <a:gd name="T26" fmla="*/ 636 w 1386"/>
                  <a:gd name="T27" fmla="*/ 2261 h 2261"/>
                  <a:gd name="T28" fmla="*/ 397 w 1386"/>
                  <a:gd name="T29" fmla="*/ 2261 h 2261"/>
                  <a:gd name="T30" fmla="*/ 397 w 1386"/>
                  <a:gd name="T31" fmla="*/ 1788 h 2261"/>
                  <a:gd name="T32" fmla="*/ 214 w 1386"/>
                  <a:gd name="T33" fmla="*/ 1611 h 2261"/>
                  <a:gd name="T34" fmla="*/ 113 w 1386"/>
                  <a:gd name="T35" fmla="*/ 1072 h 2261"/>
                  <a:gd name="T36" fmla="*/ 8 w 1386"/>
                  <a:gd name="T37" fmla="*/ 513 h 2261"/>
                  <a:gd name="T38" fmla="*/ 76 w 1386"/>
                  <a:gd name="T39" fmla="*/ 416 h 2261"/>
                  <a:gd name="T40" fmla="*/ 172 w 1386"/>
                  <a:gd name="T41" fmla="*/ 484 h 2261"/>
                  <a:gd name="T42" fmla="*/ 284 w 1386"/>
                  <a:gd name="T43" fmla="*/ 989 h 2261"/>
                  <a:gd name="T44" fmla="*/ 302 w 1386"/>
                  <a:gd name="T45" fmla="*/ 1002 h 2261"/>
                  <a:gd name="T46" fmla="*/ 317 w 1386"/>
                  <a:gd name="T47" fmla="*/ 984 h 2261"/>
                  <a:gd name="T48" fmla="*/ 241 w 1386"/>
                  <a:gd name="T49" fmla="*/ 280 h 2261"/>
                  <a:gd name="T50" fmla="*/ 322 w 1386"/>
                  <a:gd name="T51" fmla="*/ 176 h 2261"/>
                  <a:gd name="T52" fmla="*/ 425 w 1386"/>
                  <a:gd name="T53" fmla="*/ 256 h 2261"/>
                  <a:gd name="T54" fmla="*/ 520 w 1386"/>
                  <a:gd name="T55" fmla="*/ 955 h 2261"/>
                  <a:gd name="T56" fmla="*/ 534 w 1386"/>
                  <a:gd name="T57" fmla="*/ 968 h 2261"/>
                  <a:gd name="T58" fmla="*/ 553 w 1386"/>
                  <a:gd name="T59" fmla="*/ 951 h 2261"/>
                  <a:gd name="T60" fmla="*/ 525 w 1386"/>
                  <a:gd name="T61" fmla="*/ 120 h 2261"/>
                  <a:gd name="T62" fmla="*/ 614 w 1386"/>
                  <a:gd name="T63" fmla="*/ 7 h 2261"/>
                  <a:gd name="T64" fmla="*/ 727 w 1386"/>
                  <a:gd name="T65" fmla="*/ 89 h 2261"/>
                  <a:gd name="T66" fmla="*/ 772 w 1386"/>
                  <a:gd name="T67" fmla="*/ 864 h 2261"/>
                  <a:gd name="T68" fmla="*/ 783 w 1386"/>
                  <a:gd name="T69" fmla="*/ 880 h 2261"/>
                  <a:gd name="T70" fmla="*/ 1025 w 1386"/>
                  <a:gd name="T71" fmla="*/ 603 h 2261"/>
                  <a:gd name="T72" fmla="*/ 1049 w 1386"/>
                  <a:gd name="T73" fmla="*/ 601 h 2261"/>
                  <a:gd name="T74" fmla="*/ 1318 w 1386"/>
                  <a:gd name="T75" fmla="*/ 724 h 2261"/>
                  <a:gd name="T76" fmla="*/ 1340 w 1386"/>
                  <a:gd name="T77" fmla="*/ 754 h 2261"/>
                  <a:gd name="T78" fmla="*/ 1374 w 1386"/>
                  <a:gd name="T79" fmla="*/ 1046 h 2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86" h="2261">
                    <a:moveTo>
                      <a:pt x="1374" y="1046"/>
                    </a:moveTo>
                    <a:cubicBezTo>
                      <a:pt x="1372" y="1072"/>
                      <a:pt x="1347" y="1091"/>
                      <a:pt x="1321" y="1087"/>
                    </a:cubicBezTo>
                    <a:cubicBezTo>
                      <a:pt x="1267" y="1077"/>
                      <a:pt x="1181" y="1043"/>
                      <a:pt x="1167" y="923"/>
                    </a:cubicBezTo>
                    <a:cubicBezTo>
                      <a:pt x="1167" y="923"/>
                      <a:pt x="1119" y="899"/>
                      <a:pt x="1078" y="872"/>
                    </a:cubicBezTo>
                    <a:cubicBezTo>
                      <a:pt x="1067" y="920"/>
                      <a:pt x="1051" y="960"/>
                      <a:pt x="1034" y="990"/>
                    </a:cubicBezTo>
                    <a:cubicBezTo>
                      <a:pt x="1030" y="996"/>
                      <a:pt x="1027" y="1001"/>
                      <a:pt x="1024" y="1007"/>
                    </a:cubicBezTo>
                    <a:cubicBezTo>
                      <a:pt x="1026" y="1016"/>
                      <a:pt x="1027" y="1026"/>
                      <a:pt x="1029" y="1036"/>
                    </a:cubicBezTo>
                    <a:cubicBezTo>
                      <a:pt x="1033" y="1068"/>
                      <a:pt x="1037" y="1106"/>
                      <a:pt x="1046" y="1152"/>
                    </a:cubicBezTo>
                    <a:cubicBezTo>
                      <a:pt x="1052" y="1185"/>
                      <a:pt x="1061" y="1223"/>
                      <a:pt x="1074" y="1265"/>
                    </a:cubicBezTo>
                    <a:cubicBezTo>
                      <a:pt x="1107" y="1370"/>
                      <a:pt x="1010" y="1443"/>
                      <a:pt x="930" y="1484"/>
                    </a:cubicBezTo>
                    <a:cubicBezTo>
                      <a:pt x="924" y="1523"/>
                      <a:pt x="919" y="1559"/>
                      <a:pt x="915" y="1584"/>
                    </a:cubicBezTo>
                    <a:cubicBezTo>
                      <a:pt x="912" y="1609"/>
                      <a:pt x="909" y="1625"/>
                      <a:pt x="909" y="1625"/>
                    </a:cubicBezTo>
                    <a:lnTo>
                      <a:pt x="782" y="1922"/>
                    </a:lnTo>
                    <a:lnTo>
                      <a:pt x="636" y="2261"/>
                    </a:lnTo>
                    <a:lnTo>
                      <a:pt x="397" y="2261"/>
                    </a:lnTo>
                    <a:lnTo>
                      <a:pt x="397" y="1788"/>
                    </a:lnTo>
                    <a:cubicBezTo>
                      <a:pt x="397" y="1788"/>
                      <a:pt x="332" y="1750"/>
                      <a:pt x="214" y="1611"/>
                    </a:cubicBezTo>
                    <a:cubicBezTo>
                      <a:pt x="83" y="1456"/>
                      <a:pt x="106" y="1142"/>
                      <a:pt x="113" y="1072"/>
                    </a:cubicBezTo>
                    <a:lnTo>
                      <a:pt x="8" y="513"/>
                    </a:lnTo>
                    <a:cubicBezTo>
                      <a:pt x="0" y="468"/>
                      <a:pt x="30" y="424"/>
                      <a:pt x="76" y="416"/>
                    </a:cubicBezTo>
                    <a:cubicBezTo>
                      <a:pt x="120" y="409"/>
                      <a:pt x="162" y="440"/>
                      <a:pt x="172" y="484"/>
                    </a:cubicBezTo>
                    <a:lnTo>
                      <a:pt x="284" y="989"/>
                    </a:lnTo>
                    <a:cubicBezTo>
                      <a:pt x="285" y="998"/>
                      <a:pt x="293" y="1003"/>
                      <a:pt x="302" y="1002"/>
                    </a:cubicBezTo>
                    <a:cubicBezTo>
                      <a:pt x="311" y="1001"/>
                      <a:pt x="318" y="993"/>
                      <a:pt x="317" y="984"/>
                    </a:cubicBezTo>
                    <a:lnTo>
                      <a:pt x="241" y="280"/>
                    </a:lnTo>
                    <a:cubicBezTo>
                      <a:pt x="235" y="229"/>
                      <a:pt x="271" y="182"/>
                      <a:pt x="322" y="176"/>
                    </a:cubicBezTo>
                    <a:cubicBezTo>
                      <a:pt x="372" y="170"/>
                      <a:pt x="416" y="207"/>
                      <a:pt x="425" y="256"/>
                    </a:cubicBezTo>
                    <a:lnTo>
                      <a:pt x="520" y="955"/>
                    </a:lnTo>
                    <a:cubicBezTo>
                      <a:pt x="521" y="962"/>
                      <a:pt x="527" y="967"/>
                      <a:pt x="534" y="968"/>
                    </a:cubicBezTo>
                    <a:cubicBezTo>
                      <a:pt x="544" y="971"/>
                      <a:pt x="554" y="962"/>
                      <a:pt x="553" y="951"/>
                    </a:cubicBezTo>
                    <a:lnTo>
                      <a:pt x="525" y="120"/>
                    </a:lnTo>
                    <a:cubicBezTo>
                      <a:pt x="518" y="64"/>
                      <a:pt x="558" y="14"/>
                      <a:pt x="614" y="7"/>
                    </a:cubicBezTo>
                    <a:cubicBezTo>
                      <a:pt x="667" y="0"/>
                      <a:pt x="716" y="36"/>
                      <a:pt x="727" y="89"/>
                    </a:cubicBezTo>
                    <a:lnTo>
                      <a:pt x="772" y="864"/>
                    </a:lnTo>
                    <a:cubicBezTo>
                      <a:pt x="774" y="874"/>
                      <a:pt x="778" y="879"/>
                      <a:pt x="783" y="880"/>
                    </a:cubicBezTo>
                    <a:cubicBezTo>
                      <a:pt x="834" y="799"/>
                      <a:pt x="938" y="647"/>
                      <a:pt x="1025" y="603"/>
                    </a:cubicBezTo>
                    <a:cubicBezTo>
                      <a:pt x="1032" y="600"/>
                      <a:pt x="1041" y="599"/>
                      <a:pt x="1049" y="601"/>
                    </a:cubicBezTo>
                    <a:cubicBezTo>
                      <a:pt x="1084" y="610"/>
                      <a:pt x="1204" y="650"/>
                      <a:pt x="1318" y="724"/>
                    </a:cubicBezTo>
                    <a:cubicBezTo>
                      <a:pt x="1329" y="731"/>
                      <a:pt x="1336" y="742"/>
                      <a:pt x="1340" y="754"/>
                    </a:cubicBezTo>
                    <a:cubicBezTo>
                      <a:pt x="1353" y="801"/>
                      <a:pt x="1386" y="929"/>
                      <a:pt x="1374" y="1046"/>
                    </a:cubicBez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60">
                <a:extLst>
                  <a:ext uri="{FF2B5EF4-FFF2-40B4-BE49-F238E27FC236}">
                    <a16:creationId xmlns:a16="http://schemas.microsoft.com/office/drawing/2014/main" id="{F2FE03D9-F5BE-40CF-915E-AEE25A3E8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3425" y="5167313"/>
                <a:ext cx="544513" cy="631825"/>
              </a:xfrm>
              <a:custGeom>
                <a:avLst/>
                <a:gdLst>
                  <a:gd name="T0" fmla="*/ 488 w 665"/>
                  <a:gd name="T1" fmla="*/ 332 h 770"/>
                  <a:gd name="T2" fmla="*/ 473 w 665"/>
                  <a:gd name="T3" fmla="*/ 432 h 770"/>
                  <a:gd name="T4" fmla="*/ 467 w 665"/>
                  <a:gd name="T5" fmla="*/ 473 h 770"/>
                  <a:gd name="T6" fmla="*/ 340 w 665"/>
                  <a:gd name="T7" fmla="*/ 770 h 770"/>
                  <a:gd name="T8" fmla="*/ 101 w 665"/>
                  <a:gd name="T9" fmla="*/ 543 h 770"/>
                  <a:gd name="T10" fmla="*/ 511 w 665"/>
                  <a:gd name="T11" fmla="*/ 35 h 770"/>
                  <a:gd name="T12" fmla="*/ 604 w 665"/>
                  <a:gd name="T13" fmla="*/ 0 h 770"/>
                  <a:gd name="T14" fmla="*/ 632 w 665"/>
                  <a:gd name="T15" fmla="*/ 113 h 770"/>
                  <a:gd name="T16" fmla="*/ 488 w 665"/>
                  <a:gd name="T17" fmla="*/ 332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5" h="770">
                    <a:moveTo>
                      <a:pt x="488" y="332"/>
                    </a:moveTo>
                    <a:cubicBezTo>
                      <a:pt x="482" y="371"/>
                      <a:pt x="477" y="407"/>
                      <a:pt x="473" y="432"/>
                    </a:cubicBezTo>
                    <a:cubicBezTo>
                      <a:pt x="470" y="457"/>
                      <a:pt x="467" y="473"/>
                      <a:pt x="467" y="473"/>
                    </a:cubicBezTo>
                    <a:lnTo>
                      <a:pt x="340" y="770"/>
                    </a:lnTo>
                    <a:cubicBezTo>
                      <a:pt x="224" y="764"/>
                      <a:pt x="131" y="703"/>
                      <a:pt x="101" y="543"/>
                    </a:cubicBezTo>
                    <a:cubicBezTo>
                      <a:pt x="0" y="8"/>
                      <a:pt x="511" y="35"/>
                      <a:pt x="511" y="35"/>
                    </a:cubicBezTo>
                    <a:cubicBezTo>
                      <a:pt x="530" y="25"/>
                      <a:pt x="570" y="11"/>
                      <a:pt x="604" y="0"/>
                    </a:cubicBezTo>
                    <a:cubicBezTo>
                      <a:pt x="610" y="33"/>
                      <a:pt x="619" y="71"/>
                      <a:pt x="632" y="113"/>
                    </a:cubicBezTo>
                    <a:cubicBezTo>
                      <a:pt x="665" y="218"/>
                      <a:pt x="568" y="291"/>
                      <a:pt x="488" y="332"/>
                    </a:cubicBez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61">
                <a:extLst>
                  <a:ext uri="{FF2B5EF4-FFF2-40B4-BE49-F238E27FC236}">
                    <a16:creationId xmlns:a16="http://schemas.microsoft.com/office/drawing/2014/main" id="{84F4A257-9D55-4DA6-9B8B-3F2C1EB49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1213" y="5067300"/>
                <a:ext cx="692150" cy="1009650"/>
              </a:xfrm>
              <a:custGeom>
                <a:avLst/>
                <a:gdLst>
                  <a:gd name="T0" fmla="*/ 834 w 845"/>
                  <a:gd name="T1" fmla="*/ 68 h 1231"/>
                  <a:gd name="T2" fmla="*/ 833 w 845"/>
                  <a:gd name="T3" fmla="*/ 69 h 1231"/>
                  <a:gd name="T4" fmla="*/ 696 w 845"/>
                  <a:gd name="T5" fmla="*/ 361 h 1231"/>
                  <a:gd name="T6" fmla="*/ 676 w 845"/>
                  <a:gd name="T7" fmla="*/ 389 h 1231"/>
                  <a:gd name="T8" fmla="*/ 472 w 845"/>
                  <a:gd name="T9" fmla="*/ 579 h 1231"/>
                  <a:gd name="T10" fmla="*/ 364 w 845"/>
                  <a:gd name="T11" fmla="*/ 740 h 1231"/>
                  <a:gd name="T12" fmla="*/ 364 w 845"/>
                  <a:gd name="T13" fmla="*/ 1231 h 1231"/>
                  <a:gd name="T14" fmla="*/ 0 w 845"/>
                  <a:gd name="T15" fmla="*/ 1231 h 1231"/>
                  <a:gd name="T16" fmla="*/ 0 w 845"/>
                  <a:gd name="T17" fmla="*/ 624 h 1231"/>
                  <a:gd name="T18" fmla="*/ 431 w 845"/>
                  <a:gd name="T19" fmla="*/ 192 h 1231"/>
                  <a:gd name="T20" fmla="*/ 528 w 845"/>
                  <a:gd name="T21" fmla="*/ 152 h 1231"/>
                  <a:gd name="T22" fmla="*/ 617 w 845"/>
                  <a:gd name="T23" fmla="*/ 26 h 1231"/>
                  <a:gd name="T24" fmla="*/ 675 w 845"/>
                  <a:gd name="T25" fmla="*/ 0 h 1231"/>
                  <a:gd name="T26" fmla="*/ 784 w 845"/>
                  <a:gd name="T27" fmla="*/ 57 h 1231"/>
                  <a:gd name="T28" fmla="*/ 836 w 845"/>
                  <a:gd name="T29" fmla="*/ 23 h 1231"/>
                  <a:gd name="T30" fmla="*/ 834 w 845"/>
                  <a:gd name="T31" fmla="*/ 68 h 1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5" h="1231">
                    <a:moveTo>
                      <a:pt x="834" y="68"/>
                    </a:moveTo>
                    <a:cubicBezTo>
                      <a:pt x="834" y="69"/>
                      <a:pt x="833" y="69"/>
                      <a:pt x="833" y="69"/>
                    </a:cubicBezTo>
                    <a:cubicBezTo>
                      <a:pt x="766" y="149"/>
                      <a:pt x="713" y="308"/>
                      <a:pt x="696" y="361"/>
                    </a:cubicBezTo>
                    <a:cubicBezTo>
                      <a:pt x="693" y="373"/>
                      <a:pt x="686" y="382"/>
                      <a:pt x="676" y="389"/>
                    </a:cubicBezTo>
                    <a:cubicBezTo>
                      <a:pt x="599" y="442"/>
                      <a:pt x="518" y="528"/>
                      <a:pt x="472" y="579"/>
                    </a:cubicBezTo>
                    <a:lnTo>
                      <a:pt x="364" y="740"/>
                    </a:lnTo>
                    <a:lnTo>
                      <a:pt x="364" y="1231"/>
                    </a:lnTo>
                    <a:lnTo>
                      <a:pt x="0" y="1231"/>
                    </a:lnTo>
                    <a:lnTo>
                      <a:pt x="0" y="624"/>
                    </a:lnTo>
                    <a:cubicBezTo>
                      <a:pt x="0" y="200"/>
                      <a:pt x="431" y="192"/>
                      <a:pt x="431" y="192"/>
                    </a:cubicBezTo>
                    <a:cubicBezTo>
                      <a:pt x="465" y="172"/>
                      <a:pt x="499" y="160"/>
                      <a:pt x="528" y="152"/>
                    </a:cubicBezTo>
                    <a:cubicBezTo>
                      <a:pt x="550" y="89"/>
                      <a:pt x="582" y="49"/>
                      <a:pt x="617" y="26"/>
                    </a:cubicBezTo>
                    <a:cubicBezTo>
                      <a:pt x="636" y="13"/>
                      <a:pt x="656" y="5"/>
                      <a:pt x="675" y="0"/>
                    </a:cubicBezTo>
                    <a:cubicBezTo>
                      <a:pt x="708" y="36"/>
                      <a:pt x="752" y="51"/>
                      <a:pt x="784" y="57"/>
                    </a:cubicBezTo>
                    <a:cubicBezTo>
                      <a:pt x="808" y="61"/>
                      <a:pt x="830" y="46"/>
                      <a:pt x="836" y="23"/>
                    </a:cubicBezTo>
                    <a:cubicBezTo>
                      <a:pt x="845" y="36"/>
                      <a:pt x="845" y="55"/>
                      <a:pt x="834" y="68"/>
                    </a:cubicBezTo>
                    <a:close/>
                  </a:path>
                </a:pathLst>
              </a:custGeom>
              <a:solidFill>
                <a:srgbClr val="EBAE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2">
                <a:extLst>
                  <a:ext uri="{FF2B5EF4-FFF2-40B4-BE49-F238E27FC236}">
                    <a16:creationId xmlns:a16="http://schemas.microsoft.com/office/drawing/2014/main" id="{D6843C65-DBDE-4EFB-8839-9F1FC0020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588" y="5018088"/>
                <a:ext cx="709613" cy="119063"/>
              </a:xfrm>
              <a:custGeom>
                <a:avLst/>
                <a:gdLst>
                  <a:gd name="T0" fmla="*/ 854 w 864"/>
                  <a:gd name="T1" fmla="*/ 38 h 145"/>
                  <a:gd name="T2" fmla="*/ 859 w 864"/>
                  <a:gd name="T3" fmla="*/ 67 h 145"/>
                  <a:gd name="T4" fmla="*/ 0 w 864"/>
                  <a:gd name="T5" fmla="*/ 145 h 145"/>
                  <a:gd name="T6" fmla="*/ 864 w 864"/>
                  <a:gd name="T7" fmla="*/ 21 h 145"/>
                  <a:gd name="T8" fmla="*/ 854 w 864"/>
                  <a:gd name="T9" fmla="*/ 38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4" h="145">
                    <a:moveTo>
                      <a:pt x="854" y="38"/>
                    </a:moveTo>
                    <a:cubicBezTo>
                      <a:pt x="856" y="47"/>
                      <a:pt x="857" y="57"/>
                      <a:pt x="859" y="67"/>
                    </a:cubicBezTo>
                    <a:cubicBezTo>
                      <a:pt x="254" y="29"/>
                      <a:pt x="31" y="130"/>
                      <a:pt x="0" y="145"/>
                    </a:cubicBezTo>
                    <a:cubicBezTo>
                      <a:pt x="247" y="0"/>
                      <a:pt x="739" y="15"/>
                      <a:pt x="864" y="21"/>
                    </a:cubicBezTo>
                    <a:cubicBezTo>
                      <a:pt x="860" y="27"/>
                      <a:pt x="857" y="32"/>
                      <a:pt x="854" y="38"/>
                    </a:cubicBez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3">
                <a:extLst>
                  <a:ext uri="{FF2B5EF4-FFF2-40B4-BE49-F238E27FC236}">
                    <a16:creationId xmlns:a16="http://schemas.microsoft.com/office/drawing/2014/main" id="{5BA47D21-082F-497B-AEE5-E799ABBD5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7625" y="5067300"/>
                <a:ext cx="185738" cy="109538"/>
              </a:xfrm>
              <a:custGeom>
                <a:avLst/>
                <a:gdLst>
                  <a:gd name="T0" fmla="*/ 217 w 228"/>
                  <a:gd name="T1" fmla="*/ 68 h 132"/>
                  <a:gd name="T2" fmla="*/ 216 w 228"/>
                  <a:gd name="T3" fmla="*/ 69 h 132"/>
                  <a:gd name="T4" fmla="*/ 0 w 228"/>
                  <a:gd name="T5" fmla="*/ 26 h 132"/>
                  <a:gd name="T6" fmla="*/ 58 w 228"/>
                  <a:gd name="T7" fmla="*/ 0 h 132"/>
                  <a:gd name="T8" fmla="*/ 167 w 228"/>
                  <a:gd name="T9" fmla="*/ 57 h 132"/>
                  <a:gd name="T10" fmla="*/ 219 w 228"/>
                  <a:gd name="T11" fmla="*/ 23 h 132"/>
                  <a:gd name="T12" fmla="*/ 217 w 228"/>
                  <a:gd name="T13" fmla="*/ 6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132">
                    <a:moveTo>
                      <a:pt x="217" y="68"/>
                    </a:moveTo>
                    <a:cubicBezTo>
                      <a:pt x="217" y="69"/>
                      <a:pt x="216" y="69"/>
                      <a:pt x="216" y="69"/>
                    </a:cubicBezTo>
                    <a:cubicBezTo>
                      <a:pt x="127" y="132"/>
                      <a:pt x="34" y="59"/>
                      <a:pt x="0" y="26"/>
                    </a:cubicBezTo>
                    <a:cubicBezTo>
                      <a:pt x="19" y="13"/>
                      <a:pt x="39" y="5"/>
                      <a:pt x="58" y="0"/>
                    </a:cubicBezTo>
                    <a:cubicBezTo>
                      <a:pt x="91" y="36"/>
                      <a:pt x="135" y="51"/>
                      <a:pt x="167" y="57"/>
                    </a:cubicBezTo>
                    <a:cubicBezTo>
                      <a:pt x="191" y="61"/>
                      <a:pt x="213" y="46"/>
                      <a:pt x="219" y="23"/>
                    </a:cubicBezTo>
                    <a:cubicBezTo>
                      <a:pt x="228" y="36"/>
                      <a:pt x="228" y="55"/>
                      <a:pt x="217" y="68"/>
                    </a:cubicBezTo>
                    <a:close/>
                  </a:path>
                </a:pathLst>
              </a:custGeom>
              <a:solidFill>
                <a:srgbClr val="D58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188842" y="4815"/>
            <a:ext cx="10515600" cy="1030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Маршрут нашего проекта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7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2" y="4815"/>
            <a:ext cx="10515600" cy="1030976"/>
          </a:xfrm>
        </p:spPr>
        <p:txBody>
          <a:bodyPr/>
          <a:lstStyle/>
          <a:p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Партнерами проекта являются: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017D1-702C-4EF9-B664-E9BB8B0929A6}"/>
              </a:ext>
            </a:extLst>
          </p:cNvPr>
          <p:cNvGrpSpPr/>
          <p:nvPr/>
        </p:nvGrpSpPr>
        <p:grpSpPr>
          <a:xfrm>
            <a:off x="548589" y="2063992"/>
            <a:ext cx="1711757" cy="2685971"/>
            <a:chOff x="4217988" y="3148013"/>
            <a:chExt cx="1481138" cy="2324100"/>
          </a:xfrm>
        </p:grpSpPr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4033F032-6203-4DCC-858E-692A61474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rgbClr val="69B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4A1A1E9-9DCD-432B-9F9F-285FE277C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rgbClr val="B5E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3989A554-6D18-4268-B38B-90E1B85DA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rgbClr val="69B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BA981F83-04A0-4128-A3EB-FAA3A85E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rgbClr val="B5E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D42A0AE6-9964-463F-94B5-C4AA8941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C0AB05C8-6257-4A10-90D5-6BA835C18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2D4E2375-3A8B-42D8-B85D-4915BEF26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F45AE3B5-39D1-4BF3-B2B8-8442E4EC3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E7392682-DDEF-46D0-9297-4CD2B6E13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C42F1D5D-F80D-46BE-9B90-29FD572BA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8DC0169E-F842-4C9B-977D-03B7F5F69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9A55C10C-B429-4895-B70A-32CE82645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rgbClr val="69B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EB947D47-6FCE-4016-88F3-1382656F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rgbClr val="69B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DCD868-5CA6-4A00-9692-66052DD46BF4}"/>
              </a:ext>
            </a:extLst>
          </p:cNvPr>
          <p:cNvGrpSpPr/>
          <p:nvPr/>
        </p:nvGrpSpPr>
        <p:grpSpPr>
          <a:xfrm>
            <a:off x="9912862" y="2100059"/>
            <a:ext cx="1711757" cy="2685971"/>
            <a:chOff x="4217988" y="3148013"/>
            <a:chExt cx="1481138" cy="2324100"/>
          </a:xfrm>
        </p:grpSpPr>
        <p:sp>
          <p:nvSpPr>
            <p:cNvPr id="119" name="Freeform 34">
              <a:extLst>
                <a:ext uri="{FF2B5EF4-FFF2-40B4-BE49-F238E27FC236}">
                  <a16:creationId xmlns:a16="http://schemas.microsoft.com/office/drawing/2014/main" id="{1440C454-F769-479F-AFAA-D7FBA4BF8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5">
              <a:extLst>
                <a:ext uri="{FF2B5EF4-FFF2-40B4-BE49-F238E27FC236}">
                  <a16:creationId xmlns:a16="http://schemas.microsoft.com/office/drawing/2014/main" id="{EB3D0A32-2479-48AA-9200-6399718D4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6">
              <a:extLst>
                <a:ext uri="{FF2B5EF4-FFF2-40B4-BE49-F238E27FC236}">
                  <a16:creationId xmlns:a16="http://schemas.microsoft.com/office/drawing/2014/main" id="{C38AB663-B24E-4220-B369-27B09D308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7">
              <a:extLst>
                <a:ext uri="{FF2B5EF4-FFF2-40B4-BE49-F238E27FC236}">
                  <a16:creationId xmlns:a16="http://schemas.microsoft.com/office/drawing/2014/main" id="{D2A06EFB-44EB-4A6F-A713-0D904326E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8">
              <a:extLst>
                <a:ext uri="{FF2B5EF4-FFF2-40B4-BE49-F238E27FC236}">
                  <a16:creationId xmlns:a16="http://schemas.microsoft.com/office/drawing/2014/main" id="{E3DF4155-A178-474C-AF63-50FEF8852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9">
              <a:extLst>
                <a:ext uri="{FF2B5EF4-FFF2-40B4-BE49-F238E27FC236}">
                  <a16:creationId xmlns:a16="http://schemas.microsoft.com/office/drawing/2014/main" id="{5C5A9B52-9041-42C4-83B2-8C1A8204B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40">
              <a:extLst>
                <a:ext uri="{FF2B5EF4-FFF2-40B4-BE49-F238E27FC236}">
                  <a16:creationId xmlns:a16="http://schemas.microsoft.com/office/drawing/2014/main" id="{A0ACDFA0-5F70-4A33-BC87-0F7BEEBB5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41">
              <a:extLst>
                <a:ext uri="{FF2B5EF4-FFF2-40B4-BE49-F238E27FC236}">
                  <a16:creationId xmlns:a16="http://schemas.microsoft.com/office/drawing/2014/main" id="{70C2A198-A92D-45D1-A84C-B3DA3DFA4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42">
              <a:extLst>
                <a:ext uri="{FF2B5EF4-FFF2-40B4-BE49-F238E27FC236}">
                  <a16:creationId xmlns:a16="http://schemas.microsoft.com/office/drawing/2014/main" id="{D993CDCC-0E49-46EE-A1D8-1B6780C2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43">
              <a:extLst>
                <a:ext uri="{FF2B5EF4-FFF2-40B4-BE49-F238E27FC236}">
                  <a16:creationId xmlns:a16="http://schemas.microsoft.com/office/drawing/2014/main" id="{976B751D-23CC-473F-9631-7C2B3222A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44">
              <a:extLst>
                <a:ext uri="{FF2B5EF4-FFF2-40B4-BE49-F238E27FC236}">
                  <a16:creationId xmlns:a16="http://schemas.microsoft.com/office/drawing/2014/main" id="{A9D2D57E-14A3-4BA2-AA61-B5827DF70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92BDFF9F-375E-4969-94A5-BD8AE7AB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1" name="Freeform 47">
              <a:extLst>
                <a:ext uri="{FF2B5EF4-FFF2-40B4-BE49-F238E27FC236}">
                  <a16:creationId xmlns:a16="http://schemas.microsoft.com/office/drawing/2014/main" id="{141325E8-AFD3-4821-AEF6-2839A976B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C35C8D9-5D82-48E8-8A7D-5E7AF9466027}"/>
              </a:ext>
            </a:extLst>
          </p:cNvPr>
          <p:cNvGrpSpPr/>
          <p:nvPr/>
        </p:nvGrpSpPr>
        <p:grpSpPr>
          <a:xfrm>
            <a:off x="5183616" y="2093650"/>
            <a:ext cx="1711757" cy="2685971"/>
            <a:chOff x="4217988" y="3148013"/>
            <a:chExt cx="1481138" cy="2324100"/>
          </a:xfrm>
        </p:grpSpPr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32FF23DE-2B79-4621-9F0B-E3A095E6B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5">
              <a:extLst>
                <a:ext uri="{FF2B5EF4-FFF2-40B4-BE49-F238E27FC236}">
                  <a16:creationId xmlns:a16="http://schemas.microsoft.com/office/drawing/2014/main" id="{C274CD00-0B48-43C8-B791-B1D4BDC50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rgbClr val="38C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6">
              <a:extLst>
                <a:ext uri="{FF2B5EF4-FFF2-40B4-BE49-F238E27FC236}">
                  <a16:creationId xmlns:a16="http://schemas.microsoft.com/office/drawing/2014/main" id="{4B98B76F-07DC-4073-8592-83606350B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7">
              <a:extLst>
                <a:ext uri="{FF2B5EF4-FFF2-40B4-BE49-F238E27FC236}">
                  <a16:creationId xmlns:a16="http://schemas.microsoft.com/office/drawing/2014/main" id="{12DC6967-033F-4C93-A16D-FF965A20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rgbClr val="38C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08EC7503-1108-44E7-B3E2-D5545EBA8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CB188A7-671B-40E2-86F0-33C035A26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40">
              <a:extLst>
                <a:ext uri="{FF2B5EF4-FFF2-40B4-BE49-F238E27FC236}">
                  <a16:creationId xmlns:a16="http://schemas.microsoft.com/office/drawing/2014/main" id="{CB4A2D61-4E13-4703-94CC-9A4FE2496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41">
              <a:extLst>
                <a:ext uri="{FF2B5EF4-FFF2-40B4-BE49-F238E27FC236}">
                  <a16:creationId xmlns:a16="http://schemas.microsoft.com/office/drawing/2014/main" id="{D149A4B4-0866-4599-940E-5F9F47C00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42">
              <a:extLst>
                <a:ext uri="{FF2B5EF4-FFF2-40B4-BE49-F238E27FC236}">
                  <a16:creationId xmlns:a16="http://schemas.microsoft.com/office/drawing/2014/main" id="{FA0A5B7D-62D8-43A8-8610-B455940E5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43">
              <a:extLst>
                <a:ext uri="{FF2B5EF4-FFF2-40B4-BE49-F238E27FC236}">
                  <a16:creationId xmlns:a16="http://schemas.microsoft.com/office/drawing/2014/main" id="{8486574D-99D1-4DE4-93B6-1041AC850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44">
              <a:extLst>
                <a:ext uri="{FF2B5EF4-FFF2-40B4-BE49-F238E27FC236}">
                  <a16:creationId xmlns:a16="http://schemas.microsoft.com/office/drawing/2014/main" id="{F7EEBCBF-92B1-42BF-AFEB-A048236AA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27464A0E-C5BF-45B2-8BD5-F18B4B3D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rgbClr val="38C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FDCB61DD-DB70-4BD7-90C3-03C543CAA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2820AFA-5909-4DB4-9F08-30D213DAF342}"/>
              </a:ext>
            </a:extLst>
          </p:cNvPr>
          <p:cNvGrpSpPr/>
          <p:nvPr/>
        </p:nvGrpSpPr>
        <p:grpSpPr>
          <a:xfrm>
            <a:off x="7583046" y="2087674"/>
            <a:ext cx="1711757" cy="2685971"/>
            <a:chOff x="4217988" y="3148013"/>
            <a:chExt cx="1481138" cy="2324100"/>
          </a:xfrm>
          <a:solidFill>
            <a:srgbClr val="FF0066"/>
          </a:solidFill>
        </p:grpSpPr>
        <p:sp>
          <p:nvSpPr>
            <p:cNvPr id="147" name="Freeform 34">
              <a:extLst>
                <a:ext uri="{FF2B5EF4-FFF2-40B4-BE49-F238E27FC236}">
                  <a16:creationId xmlns:a16="http://schemas.microsoft.com/office/drawing/2014/main" id="{57417E47-6100-4462-ACDB-BAF2C7D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rgbClr val="FF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5">
              <a:extLst>
                <a:ext uri="{FF2B5EF4-FFF2-40B4-BE49-F238E27FC236}">
                  <a16:creationId xmlns:a16="http://schemas.microsoft.com/office/drawing/2014/main" id="{BE8E6E56-FD36-4140-B24E-DD1DD949D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6">
              <a:extLst>
                <a:ext uri="{FF2B5EF4-FFF2-40B4-BE49-F238E27FC236}">
                  <a16:creationId xmlns:a16="http://schemas.microsoft.com/office/drawing/2014/main" id="{3274440E-8528-4619-B813-BECABD023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rgbClr val="FF8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7">
              <a:extLst>
                <a:ext uri="{FF2B5EF4-FFF2-40B4-BE49-F238E27FC236}">
                  <a16:creationId xmlns:a16="http://schemas.microsoft.com/office/drawing/2014/main" id="{A7DCD416-26FE-47D9-B149-3727ABB0D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8">
              <a:extLst>
                <a:ext uri="{FF2B5EF4-FFF2-40B4-BE49-F238E27FC236}">
                  <a16:creationId xmlns:a16="http://schemas.microsoft.com/office/drawing/2014/main" id="{7BE7D5CA-D5A0-4EA2-81DA-E149650A4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A81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9">
              <a:extLst>
                <a:ext uri="{FF2B5EF4-FFF2-40B4-BE49-F238E27FC236}">
                  <a16:creationId xmlns:a16="http://schemas.microsoft.com/office/drawing/2014/main" id="{25ABEED6-5764-42FE-9682-0A6448A9C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40">
              <a:extLst>
                <a:ext uri="{FF2B5EF4-FFF2-40B4-BE49-F238E27FC236}">
                  <a16:creationId xmlns:a16="http://schemas.microsoft.com/office/drawing/2014/main" id="{EEEBDFE3-9F7F-4C89-82D9-EE2A0FA73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grp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41">
              <a:extLst>
                <a:ext uri="{FF2B5EF4-FFF2-40B4-BE49-F238E27FC236}">
                  <a16:creationId xmlns:a16="http://schemas.microsoft.com/office/drawing/2014/main" id="{D8EAFFBC-E243-4515-B3A0-CA192A5C3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grp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42">
              <a:extLst>
                <a:ext uri="{FF2B5EF4-FFF2-40B4-BE49-F238E27FC236}">
                  <a16:creationId xmlns:a16="http://schemas.microsoft.com/office/drawing/2014/main" id="{F512D409-BA82-4CF9-A19E-3EA0C9A26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grp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43">
              <a:extLst>
                <a:ext uri="{FF2B5EF4-FFF2-40B4-BE49-F238E27FC236}">
                  <a16:creationId xmlns:a16="http://schemas.microsoft.com/office/drawing/2014/main" id="{AD12863A-6167-4185-A305-3281AA819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grp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44">
              <a:extLst>
                <a:ext uri="{FF2B5EF4-FFF2-40B4-BE49-F238E27FC236}">
                  <a16:creationId xmlns:a16="http://schemas.microsoft.com/office/drawing/2014/main" id="{E4C98738-FE54-4A26-991D-83B370B0A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grp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5A6BB96-56A6-459F-BA02-FE55A6F90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9" name="Freeform 47">
              <a:extLst>
                <a:ext uri="{FF2B5EF4-FFF2-40B4-BE49-F238E27FC236}">
                  <a16:creationId xmlns:a16="http://schemas.microsoft.com/office/drawing/2014/main" id="{842F46FD-9091-4164-8AA4-A4091B5DD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rgbClr val="A81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ADAEC20-12F0-4754-A12D-0501787A9522}"/>
              </a:ext>
            </a:extLst>
          </p:cNvPr>
          <p:cNvGrpSpPr/>
          <p:nvPr/>
        </p:nvGrpSpPr>
        <p:grpSpPr>
          <a:xfrm>
            <a:off x="2866989" y="2063992"/>
            <a:ext cx="1711757" cy="2685971"/>
            <a:chOff x="4217988" y="3148013"/>
            <a:chExt cx="1481138" cy="2324100"/>
          </a:xfrm>
        </p:grpSpPr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F3E543B1-1222-47E8-A542-C6998364A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38BC89B6-5017-440D-8DFA-A835F2225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CBB092E9-8B90-48AD-B63D-5DA08B144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CFC7CD90-FDF4-44E1-ACA4-E7B7C4A2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EE0EC886-D9A6-43EC-8E89-5C89CD9E0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C9691FCF-F4B1-4B85-8662-45971A4B4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40">
              <a:extLst>
                <a:ext uri="{FF2B5EF4-FFF2-40B4-BE49-F238E27FC236}">
                  <a16:creationId xmlns:a16="http://schemas.microsoft.com/office/drawing/2014/main" id="{A2F3A5C2-2839-4318-9CD0-7B1AD8718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41">
              <a:extLst>
                <a:ext uri="{FF2B5EF4-FFF2-40B4-BE49-F238E27FC236}">
                  <a16:creationId xmlns:a16="http://schemas.microsoft.com/office/drawing/2014/main" id="{6B218E42-2C9C-4F5A-9EDD-8C8547A7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42">
              <a:extLst>
                <a:ext uri="{FF2B5EF4-FFF2-40B4-BE49-F238E27FC236}">
                  <a16:creationId xmlns:a16="http://schemas.microsoft.com/office/drawing/2014/main" id="{CF6008DF-631E-416D-9B0F-9D1B84825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43">
              <a:extLst>
                <a:ext uri="{FF2B5EF4-FFF2-40B4-BE49-F238E27FC236}">
                  <a16:creationId xmlns:a16="http://schemas.microsoft.com/office/drawing/2014/main" id="{44A55122-FCA5-434D-BCA7-D46DE0E3F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44">
              <a:extLst>
                <a:ext uri="{FF2B5EF4-FFF2-40B4-BE49-F238E27FC236}">
                  <a16:creationId xmlns:a16="http://schemas.microsoft.com/office/drawing/2014/main" id="{2901B95B-7D8B-4D6E-9936-975459E72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EC26ABCB-D432-4EAA-A991-1F47EE3DB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689B7180-4F49-4D56-A3E1-EAD6A52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CB3AB8E-EDC4-45A8-A275-76AC70C57B32}"/>
              </a:ext>
            </a:extLst>
          </p:cNvPr>
          <p:cNvGrpSpPr/>
          <p:nvPr/>
        </p:nvGrpSpPr>
        <p:grpSpPr>
          <a:xfrm>
            <a:off x="607968" y="2325478"/>
            <a:ext cx="1621697" cy="1555941"/>
            <a:chOff x="-1443782" y="3379484"/>
            <a:chExt cx="4626999" cy="3540530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91FA713-68BB-4F35-AA01-DEAAA5AB9ED7}"/>
                </a:ext>
              </a:extLst>
            </p:cNvPr>
            <p:cNvSpPr txBox="1"/>
            <p:nvPr/>
          </p:nvSpPr>
          <p:spPr>
            <a:xfrm>
              <a:off x="-1443782" y="3383282"/>
              <a:ext cx="4608838" cy="3536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ru-RU" sz="1900" b="1" dirty="0" smtClean="0"/>
                <a:t>Московский финансово-юридический университет МФЮА</a:t>
              </a:r>
              <a:endParaRPr lang="en-US" sz="1900" b="1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8220AFC-6680-4E46-B12D-C69AE1D6B120}"/>
                </a:ext>
              </a:extLst>
            </p:cNvPr>
            <p:cNvSpPr txBox="1"/>
            <p:nvPr/>
          </p:nvSpPr>
          <p:spPr>
            <a:xfrm>
              <a:off x="253922" y="3379484"/>
              <a:ext cx="2929295" cy="258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15980EB-B536-480B-9FD3-E73E1D35A554}"/>
              </a:ext>
            </a:extLst>
          </p:cNvPr>
          <p:cNvGrpSpPr/>
          <p:nvPr/>
        </p:nvGrpSpPr>
        <p:grpSpPr>
          <a:xfrm>
            <a:off x="7603601" y="2668957"/>
            <a:ext cx="1870019" cy="677108"/>
            <a:chOff x="61385" y="2911288"/>
            <a:chExt cx="3208639" cy="677108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4F2717C2-79D6-4009-B554-AD75AAED4567}"/>
                </a:ext>
              </a:extLst>
            </p:cNvPr>
            <p:cNvSpPr txBox="1"/>
            <p:nvPr/>
          </p:nvSpPr>
          <p:spPr>
            <a:xfrm>
              <a:off x="61385" y="2911288"/>
              <a:ext cx="2937088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ru-RU" sz="1900" b="1" dirty="0" smtClean="0"/>
                <a:t>Управа района Коньково</a:t>
              </a:r>
              <a:endParaRPr lang="en-US" sz="1900" b="1" dirty="0"/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143097B-3F99-4183-97F9-9A84D4ADFF7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4507FCC-4837-4BCD-9694-7726928AE49F}"/>
              </a:ext>
            </a:extLst>
          </p:cNvPr>
          <p:cNvGrpSpPr/>
          <p:nvPr/>
        </p:nvGrpSpPr>
        <p:grpSpPr>
          <a:xfrm>
            <a:off x="4367796" y="3208650"/>
            <a:ext cx="2731994" cy="454001"/>
            <a:chOff x="340731" y="3086922"/>
            <a:chExt cx="8306166" cy="2638422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D0AE89D-620B-42F6-A1BC-76F374517416}"/>
                </a:ext>
              </a:extLst>
            </p:cNvPr>
            <p:cNvSpPr txBox="1"/>
            <p:nvPr/>
          </p:nvSpPr>
          <p:spPr>
            <a:xfrm rot="10800000" flipV="1">
              <a:off x="2256331" y="3225422"/>
              <a:ext cx="6390566" cy="249992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ru-RU" sz="1600" b="1" dirty="0" smtClean="0"/>
                <a:t>Московский  информационно–технологический университет</a:t>
              </a:r>
              <a:br>
                <a:rPr lang="ru-RU" sz="1600" b="1" dirty="0" smtClean="0"/>
              </a:br>
              <a:r>
                <a:rPr lang="ru-RU" sz="1600" b="1" dirty="0" smtClean="0"/>
                <a:t> МИТУ-МАСИ</a:t>
              </a:r>
              <a:endParaRPr lang="en-US" sz="1600" b="1" dirty="0"/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83DA19B3-5AC0-4C25-AFBC-D2AE62AD97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95D984A-7AB7-48EF-93CE-00760945E8B7}"/>
              </a:ext>
            </a:extLst>
          </p:cNvPr>
          <p:cNvGrpSpPr/>
          <p:nvPr/>
        </p:nvGrpSpPr>
        <p:grpSpPr>
          <a:xfrm>
            <a:off x="2519258" y="2801290"/>
            <a:ext cx="2365517" cy="384721"/>
            <a:chOff x="-43788147" y="-1321373"/>
            <a:chExt cx="61792569" cy="4908837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9C9BD54D-BED0-443F-AACA-584ADCCD2654}"/>
                </a:ext>
              </a:extLst>
            </p:cNvPr>
            <p:cNvSpPr txBox="1"/>
            <p:nvPr/>
          </p:nvSpPr>
          <p:spPr>
            <a:xfrm>
              <a:off x="-43788147" y="-1321373"/>
              <a:ext cx="61792569" cy="49088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ru-RU" sz="1900" b="1" dirty="0" smtClean="0"/>
                <a:t>«</a:t>
              </a:r>
              <a:r>
                <a:rPr lang="ru-RU" sz="1900" b="1" dirty="0" err="1" smtClean="0"/>
                <a:t>МосПрирода</a:t>
              </a:r>
              <a:r>
                <a:rPr lang="ru-RU" sz="1900" b="1" dirty="0" smtClean="0"/>
                <a:t>»</a:t>
              </a:r>
              <a:endParaRPr lang="en-US" sz="1900" b="1" dirty="0"/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E5FC8E2-B860-42B1-8243-A1DCA98357F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23CDF9E-DD28-4019-8528-AD2A400802DD}"/>
              </a:ext>
            </a:extLst>
          </p:cNvPr>
          <p:cNvGrpSpPr/>
          <p:nvPr/>
        </p:nvGrpSpPr>
        <p:grpSpPr>
          <a:xfrm>
            <a:off x="9682168" y="2702055"/>
            <a:ext cx="2169275" cy="2048976"/>
            <a:chOff x="-265668" y="1377423"/>
            <a:chExt cx="3395548" cy="2048976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AEA216A-73E7-4516-B26C-12B19D7E0AEB}"/>
                </a:ext>
              </a:extLst>
            </p:cNvPr>
            <p:cNvSpPr txBox="1"/>
            <p:nvPr/>
          </p:nvSpPr>
          <p:spPr>
            <a:xfrm>
              <a:off x="-265668" y="1377423"/>
              <a:ext cx="3395548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ru-RU" sz="1600" b="1" dirty="0" smtClean="0"/>
                <a:t>Благотворительный фонд «Рожденные побеждать»</a:t>
              </a:r>
              <a:endParaRPr lang="en-US" sz="1600" b="1" dirty="0"/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7CA5551-0F8A-4A1B-8461-8ECCBC9E239D}"/>
                </a:ext>
              </a:extLst>
            </p:cNvPr>
            <p:cNvSpPr txBox="1"/>
            <p:nvPr/>
          </p:nvSpPr>
          <p:spPr>
            <a:xfrm>
              <a:off x="-29511" y="3149400"/>
              <a:ext cx="2929293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30" name="Picture 6" descr="ÐÐ°ÑÑÐ¸Ð½ÐºÐ¸ Ð¿Ð¾ Ð·Ð°Ð¿ÑÐ¾ÑÑ Ð¼ÑÑÐ° Ð»Ð¾Ð³Ð¾ÑÐ¸Ð¿ Ð¿Ð½Ð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44" y="4759137"/>
            <a:ext cx="1559057" cy="123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¼Ð¾Ñ Ð¿ÑÐ¸ÑÐ¾Ð´Ð° Ð»Ð¾Ð³Ð¾ÑÐ¸Ð¿ Ð¿Ð½Ð³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207" y="4884261"/>
            <a:ext cx="2098174" cy="114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ÐÐ°ÑÑÐ¸Ð½ÐºÐ¸ Ð¿Ð¾ Ð·Ð°Ð¿ÑÐ¾ÑÑ ÑÐ¿ÑÐ°Ð²Ð° ÐºÐ¾Ð½ÑÐºÐ¾Ð²Ð¾ Ð»Ð¾Ð³Ð¾ÑÐ¸Ð¿ Ð¿Ð½Ð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191" y="4946250"/>
            <a:ext cx="2573597" cy="93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ÐÐ°ÑÑÐ¸Ð½ÐºÐ¸ Ð¿Ð¾ Ð·Ð°Ð¿ÑÐ¾ÑÑ Ð¼Ð¸ÑÑ Ð¼Ð°ÑÐ¸ Ð»Ð¾Ð³Ð¾ÑÐ¸Ð¿ Ð¿Ð½Ð³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661" y="4956681"/>
            <a:ext cx="1013501" cy="101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ÐÐ°ÑÑÐ¸Ð½ÐºÐ¸ Ð¿Ð¾ Ð·Ð°Ð¿ÑÐ¾ÑÑ Ð±Ð»Ð°Ð³Ð¾ÑÐ²Ð¾ÑÐ¸ÑÐµÐ»ÑÐ½ÑÐ¹ ÑÐ¾Ð½Ð´ ÑÐ¾Ð¶Ð´ÐµÐ½Ð½ÑÐµ Ð¿Ð¾Ð±ÐµÐ¶Ð´Ð°ÑÑ Ð»Ð¾Ð³Ð¾ÑÐ¸Ð¿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8" t="12975" r="13538" b="13105"/>
          <a:stretch/>
        </p:blipFill>
        <p:spPr bwMode="auto">
          <a:xfrm>
            <a:off x="10212632" y="4863115"/>
            <a:ext cx="1223015" cy="152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2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22" y="-192953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Ссылки: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BECA2BF-2220-9F48-A507-2503E6CD8152}"/>
              </a:ext>
            </a:extLst>
          </p:cNvPr>
          <p:cNvSpPr/>
          <p:nvPr/>
        </p:nvSpPr>
        <p:spPr>
          <a:xfrm>
            <a:off x="0" y="1517780"/>
            <a:ext cx="12192000" cy="355068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273B0AB-A5E9-914A-907A-49EE6E01B5E9}"/>
              </a:ext>
            </a:extLst>
          </p:cNvPr>
          <p:cNvSpPr/>
          <p:nvPr/>
        </p:nvSpPr>
        <p:spPr>
          <a:xfrm>
            <a:off x="1418116" y="1146009"/>
            <a:ext cx="1738698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0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rgbClr val="5FBBDB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bg1"/>
                </a:solidFill>
                <a:latin typeface="Bell MT" panose="02020503060305020303" pitchFamily="18" charset="0"/>
                <a:cs typeface="Helvetica" panose="020B0604020202020204" pitchFamily="34" charset="0"/>
              </a:rPr>
              <a:t>mfua.ru, </a:t>
            </a:r>
            <a:r>
              <a:rPr lang="ru-RU" sz="2000" noProof="1" smtClean="0">
                <a:solidFill>
                  <a:schemeClr val="bg1"/>
                </a:solidFill>
                <a:latin typeface="Bell MT" panose="02020503060305020303" pitchFamily="18" charset="0"/>
                <a:cs typeface="Helvetica" panose="020B0604020202020204" pitchFamily="34" charset="0"/>
              </a:rPr>
              <a:t/>
            </a:r>
            <a:br>
              <a:rPr lang="ru-RU" sz="2000" noProof="1" smtClean="0">
                <a:solidFill>
                  <a:schemeClr val="bg1"/>
                </a:solidFill>
                <a:latin typeface="Bell MT" panose="02020503060305020303" pitchFamily="18" charset="0"/>
                <a:cs typeface="Helvetica" panose="020B0604020202020204" pitchFamily="34" charset="0"/>
              </a:rPr>
            </a:br>
            <a:r>
              <a:rPr lang="en-US" sz="2000" noProof="1" smtClean="0">
                <a:solidFill>
                  <a:schemeClr val="bg1"/>
                </a:solidFill>
                <a:latin typeface="Bell MT" panose="02020503060305020303" pitchFamily="18" charset="0"/>
                <a:cs typeface="Helvetica" panose="020B0604020202020204" pitchFamily="34" charset="0"/>
              </a:rPr>
              <a:t>born-to-win.ru</a:t>
            </a:r>
            <a:r>
              <a:rPr lang="en-US" sz="2000" noProof="1">
                <a:solidFill>
                  <a:schemeClr val="bg1"/>
                </a:solidFill>
                <a:latin typeface="Bell MT" panose="02020503060305020303" pitchFamily="18" charset="0"/>
                <a:cs typeface="Helvetica" panose="020B0604020202020204" pitchFamily="34" charset="0"/>
              </a:rPr>
              <a:t>, konkovo.mos.ru</a:t>
            </a:r>
            <a:r>
              <a:rPr lang="ru-RU" sz="2000" b="1" noProof="1" smtClean="0">
                <a:solidFill>
                  <a:schemeClr val="bg1"/>
                </a:solidFill>
                <a:cs typeface="Helvetica" panose="020B0604020202020204" pitchFamily="34" charset="0"/>
              </a:rPr>
              <a:t/>
            </a:r>
            <a:br>
              <a:rPr lang="ru-RU" sz="2000" b="1" noProof="1" smtClean="0">
                <a:solidFill>
                  <a:schemeClr val="bg1"/>
                </a:solidFill>
                <a:cs typeface="Helvetica" panose="020B0604020202020204" pitchFamily="34" charset="0"/>
              </a:rPr>
            </a:br>
            <a:endParaRPr lang="en-US" sz="2000" b="1" noProof="1">
              <a:solidFill>
                <a:schemeClr val="bg1"/>
              </a:solidFill>
              <a:latin typeface="Bell MT" panose="02020503060305020303" pitchFamily="18" charset="0"/>
              <a:cs typeface="Helvetica" panose="020B0604020202020204" pitchFamily="34" charset="0"/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03820711-6625-4D4C-B3F2-CDC4A7AFEF72}"/>
              </a:ext>
            </a:extLst>
          </p:cNvPr>
          <p:cNvSpPr/>
          <p:nvPr/>
        </p:nvSpPr>
        <p:spPr>
          <a:xfrm>
            <a:off x="4172148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rgbClr val="F19759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 smtClean="0">
                <a:solidFill>
                  <a:schemeClr val="bg1"/>
                </a:solidFill>
                <a:latin typeface="Bell MT" panose="02020503060305020303" pitchFamily="18" charset="0"/>
              </a:rPr>
              <a:t>@mfua_life</a:t>
            </a:r>
            <a:endParaRPr lang="en-US" sz="2000" noProof="1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7EE29D3B-5390-3F4E-A4A1-6525FE1711DC}"/>
              </a:ext>
            </a:extLst>
          </p:cNvPr>
          <p:cNvSpPr/>
          <p:nvPr/>
        </p:nvSpPr>
        <p:spPr>
          <a:xfrm>
            <a:off x="6843079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 smtClean="0">
                <a:solidFill>
                  <a:schemeClr val="bg1"/>
                </a:solidFill>
                <a:latin typeface="Bell MT" panose="02020503060305020303" pitchFamily="18" charset="0"/>
              </a:rPr>
              <a:t>vk.com/mfua_mos</a:t>
            </a:r>
            <a:r>
              <a:rPr lang="ru-RU" sz="2000" noProof="1" smtClean="0">
                <a:solidFill>
                  <a:schemeClr val="bg1"/>
                </a:solidFill>
                <a:latin typeface="+mj-lt"/>
              </a:rPr>
              <a:t>,</a:t>
            </a:r>
            <a:br>
              <a:rPr lang="ru-RU" sz="2000" noProof="1" smtClean="0">
                <a:solidFill>
                  <a:schemeClr val="bg1"/>
                </a:solidFill>
                <a:latin typeface="+mj-lt"/>
              </a:rPr>
            </a:br>
            <a:r>
              <a:rPr lang="en-US" sz="2000" noProof="1" smtClean="0">
                <a:solidFill>
                  <a:schemeClr val="bg1"/>
                </a:solidFill>
                <a:latin typeface="Bell MT" panose="02020503060305020303" pitchFamily="18" charset="0"/>
              </a:rPr>
              <a:t>vk.com/studactiv_mfua</a:t>
            </a:r>
            <a:r>
              <a:rPr lang="ru-RU" sz="2000" noProof="1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noProof="1">
                <a:solidFill>
                  <a:schemeClr val="bg1"/>
                </a:solidFill>
                <a:latin typeface="Bell MT" panose="02020503060305020303" pitchFamily="18" charset="0"/>
              </a:rPr>
              <a:t>vk.com/masivuz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4B8F038D-F283-954A-BF64-35931C397C0D}"/>
              </a:ext>
            </a:extLst>
          </p:cNvPr>
          <p:cNvSpPr txBox="1"/>
          <p:nvPr/>
        </p:nvSpPr>
        <p:spPr>
          <a:xfrm>
            <a:off x="2452774" y="2135485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F60AC148-5565-9341-ACBC-E3EC3E8795D3}"/>
              </a:ext>
            </a:extLst>
          </p:cNvPr>
          <p:cNvSpPr txBox="1"/>
          <p:nvPr/>
        </p:nvSpPr>
        <p:spPr>
          <a:xfrm>
            <a:off x="5212852" y="2200579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50" name="TextBox 17">
            <a:extLst>
              <a:ext uri="{FF2B5EF4-FFF2-40B4-BE49-F238E27FC236}">
                <a16:creationId xmlns:a16="http://schemas.microsoft.com/office/drawing/2014/main" id="{69754259-3AA0-BD43-BB36-28A9AC43D223}"/>
              </a:ext>
            </a:extLst>
          </p:cNvPr>
          <p:cNvSpPr txBox="1"/>
          <p:nvPr/>
        </p:nvSpPr>
        <p:spPr>
          <a:xfrm>
            <a:off x="7843213" y="2229300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EF16AE0-D960-674C-8ECB-C43A4D6307FF}"/>
              </a:ext>
            </a:extLst>
          </p:cNvPr>
          <p:cNvSpPr/>
          <p:nvPr/>
        </p:nvSpPr>
        <p:spPr>
          <a:xfrm>
            <a:off x="1312663" y="1516677"/>
            <a:ext cx="1421701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rgbClr val="1C9CCA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9D4ADAB-65DF-5A4F-9010-8DB8C6261FA9}"/>
              </a:ext>
            </a:extLst>
          </p:cNvPr>
          <p:cNvSpPr/>
          <p:nvPr/>
        </p:nvSpPr>
        <p:spPr>
          <a:xfrm>
            <a:off x="6736078" y="1516677"/>
            <a:ext cx="1421747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F6599B46-31B4-E04C-8892-1C707DE73ACB}"/>
              </a:ext>
            </a:extLst>
          </p:cNvPr>
          <p:cNvSpPr/>
          <p:nvPr/>
        </p:nvSpPr>
        <p:spPr>
          <a:xfrm>
            <a:off x="4065900" y="1516677"/>
            <a:ext cx="1421747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rgbClr val="B4521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7273B0AB-A5E9-914A-907A-49EE6E01B5E9}"/>
              </a:ext>
            </a:extLst>
          </p:cNvPr>
          <p:cNvSpPr/>
          <p:nvPr/>
        </p:nvSpPr>
        <p:spPr>
          <a:xfrm>
            <a:off x="9551550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0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bg1"/>
                </a:solidFill>
                <a:latin typeface="Bell MT" panose="02020503060305020303" pitchFamily="18" charset="0"/>
              </a:rPr>
              <a:t>www.facebook.com/mfua.ru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2EF16AE0-D960-674C-8ECB-C43A4D6307FF}"/>
              </a:ext>
            </a:extLst>
          </p:cNvPr>
          <p:cNvSpPr/>
          <p:nvPr/>
        </p:nvSpPr>
        <p:spPr>
          <a:xfrm>
            <a:off x="9445276" y="1516677"/>
            <a:ext cx="1421701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2EF16AE0-D960-674C-8ECB-C43A4D6307FF}"/>
              </a:ext>
            </a:extLst>
          </p:cNvPr>
          <p:cNvSpPr/>
          <p:nvPr/>
        </p:nvSpPr>
        <p:spPr>
          <a:xfrm>
            <a:off x="1312667" y="1516677"/>
            <a:ext cx="1421701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69754259-3AA0-BD43-BB36-28A9AC43D223}"/>
              </a:ext>
            </a:extLst>
          </p:cNvPr>
          <p:cNvSpPr txBox="1"/>
          <p:nvPr/>
        </p:nvSpPr>
        <p:spPr>
          <a:xfrm>
            <a:off x="10546023" y="2200579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1601560" y="4561491"/>
            <a:ext cx="1422174" cy="134223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4352498" y="4588288"/>
            <a:ext cx="1412252" cy="134223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7033494" y="4532988"/>
            <a:ext cx="1423187" cy="134981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9910540" y="4588288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203" y="4435984"/>
            <a:ext cx="1491544" cy="14915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6" t="2975" r="13075"/>
          <a:stretch/>
        </p:blipFill>
        <p:spPr>
          <a:xfrm rot="5400000" flipH="1">
            <a:off x="4591991" y="4804673"/>
            <a:ext cx="949942" cy="9094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83" y="4500424"/>
            <a:ext cx="1517955" cy="15179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102" y="4638850"/>
            <a:ext cx="1107709" cy="110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95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582</Words>
  <Application>Microsoft Office PowerPoint</Application>
  <PresentationFormat>Широкоэкранный</PresentationFormat>
  <Paragraphs>73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Bell MT</vt:lpstr>
      <vt:lpstr>Calibri</vt:lpstr>
      <vt:lpstr>Calibri Light</vt:lpstr>
      <vt:lpstr>Helvetica</vt:lpstr>
      <vt:lpstr>Wingdings</vt:lpstr>
      <vt:lpstr>Тема Office</vt:lpstr>
      <vt:lpstr>Факты о раздельном сборе отходов</vt:lpstr>
      <vt:lpstr>Что дает раздельный сбор мусора?</vt:lpstr>
      <vt:lpstr>Цели и задачи раздельной утилизации отходов</vt:lpstr>
      <vt:lpstr> </vt:lpstr>
      <vt:lpstr>Партнерами проекта являются:</vt:lpstr>
      <vt:lpstr>Ссылки: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Факты о раздельном сборе отходов?</dc:title>
  <dc:creator>Маслова Анастасия Юрьевна</dc:creator>
  <cp:lastModifiedBy>Маслова Анастасия Юрьевна</cp:lastModifiedBy>
  <cp:revision>34</cp:revision>
  <dcterms:created xsi:type="dcterms:W3CDTF">2019-07-22T08:40:32Z</dcterms:created>
  <dcterms:modified xsi:type="dcterms:W3CDTF">2019-07-25T07:29:29Z</dcterms:modified>
</cp:coreProperties>
</file>