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5" r:id="rId5"/>
    <p:sldId id="259" r:id="rId6"/>
    <p:sldId id="262" r:id="rId7"/>
    <p:sldId id="263" r:id="rId8"/>
    <p:sldId id="260" r:id="rId9"/>
    <p:sldId id="261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6" autoAdjust="0"/>
    <p:restoredTop sz="94660"/>
  </p:normalViewPr>
  <p:slideViewPr>
    <p:cSldViewPr>
      <p:cViewPr>
        <p:scale>
          <a:sx n="50" d="100"/>
          <a:sy n="50" d="100"/>
        </p:scale>
        <p:origin x="-2568" y="-8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18002-6B2F-4AC6-9258-5D303056BFAF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FBE25-98A8-4A1A-A00A-F060F253A9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9866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FBE25-98A8-4A1A-A00A-F060F253A94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3162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5DF9-090F-4E35-A7F5-4A68BEF2B475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4FE4-E0A1-41FB-AC9A-F497D9BE03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824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5DF9-090F-4E35-A7F5-4A68BEF2B475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4FE4-E0A1-41FB-AC9A-F497D9BE03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927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5DF9-090F-4E35-A7F5-4A68BEF2B475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4FE4-E0A1-41FB-AC9A-F497D9BE03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635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5DF9-090F-4E35-A7F5-4A68BEF2B475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4FE4-E0A1-41FB-AC9A-F497D9BE03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3646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5DF9-090F-4E35-A7F5-4A68BEF2B475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4FE4-E0A1-41FB-AC9A-F497D9BE03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0555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5DF9-090F-4E35-A7F5-4A68BEF2B475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4FE4-E0A1-41FB-AC9A-F497D9BE03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3611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5DF9-090F-4E35-A7F5-4A68BEF2B475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4FE4-E0A1-41FB-AC9A-F497D9BE03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360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5DF9-090F-4E35-A7F5-4A68BEF2B475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4FE4-E0A1-41FB-AC9A-F497D9BE03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44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5DF9-090F-4E35-A7F5-4A68BEF2B475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4FE4-E0A1-41FB-AC9A-F497D9BE03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8861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5DF9-090F-4E35-A7F5-4A68BEF2B475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4FE4-E0A1-41FB-AC9A-F497D9BE03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3842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5DF9-090F-4E35-A7F5-4A68BEF2B475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4FE4-E0A1-41FB-AC9A-F497D9BE03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169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C5DF9-090F-4E35-A7F5-4A68BEF2B475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24FE4-E0A1-41FB-AC9A-F497D9BE03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1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72;&#1085;&#1076;&#1088;&#1077;&#1081;\Desktop\&#1087;&#1088;&#1086;&#1077;&#1082;&#1090;%20&#1072;&#1087;&#1077;&#1083;&#1100;&#1089;&#1080;&#1085;\Sequence%2001.mo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rmAutofit/>
          </a:bodyPr>
          <a:lstStyle/>
          <a:p>
            <a:r>
              <a:rPr lang="ru-RU" sz="3800" dirty="0" smtClean="0">
                <a:solidFill>
                  <a:srgbClr val="00B050"/>
                </a:solidFill>
                <a:latin typeface="Segoe Script" pitchFamily="34" charset="0"/>
              </a:rPr>
              <a:t>ПРИЛИЧИЕ</a:t>
            </a:r>
            <a:r>
              <a:rPr lang="ru-RU" sz="3800" dirty="0" smtClean="0">
                <a:latin typeface="Segoe Script" pitchFamily="34" charset="0"/>
              </a:rPr>
              <a:t> И </a:t>
            </a:r>
            <a:r>
              <a:rPr lang="ru-RU" sz="3800" dirty="0" smtClean="0">
                <a:solidFill>
                  <a:srgbClr val="FF0000"/>
                </a:solidFill>
                <a:latin typeface="Segoe Script" pitchFamily="34" charset="0"/>
              </a:rPr>
              <a:t>ХАМСТВО</a:t>
            </a:r>
            <a:endParaRPr lang="ru-RU" sz="3800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Segoe Script" pitchFamily="34" charset="0"/>
              </a:rPr>
              <a:t>Социальный проект</a:t>
            </a:r>
            <a:endParaRPr lang="ru-RU" dirty="0">
              <a:latin typeface="Segoe Script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8546"/>
            <a:ext cx="2412618" cy="2619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2527516" cy="289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7236296" y="5373216"/>
            <a:ext cx="1435164" cy="1368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Users\user\Desktop\хомячидзе.jpgифдс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1862">
            <a:off x="7442392" y="5622819"/>
            <a:ext cx="1022971" cy="8689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6566667"/>
            <a:ext cx="5796136" cy="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101600">
              <a:srgbClr val="FFC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6165304"/>
            <a:ext cx="4499992" cy="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101600">
              <a:srgbClr val="FFC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7587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kartinka-peace-22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9912" y="2551837"/>
            <a:ext cx="51125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Scrip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14264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>
                <a:latin typeface="Segoe Script" pitchFamily="34" charset="0"/>
              </a:rPr>
              <a:t>Сталкиваемся с этим каждый день</a:t>
            </a:r>
            <a:endParaRPr lang="ru-RU" sz="3000" dirty="0">
              <a:latin typeface="Segoe Script" pitchFamily="34" charset="0"/>
            </a:endParaRPr>
          </a:p>
        </p:txBody>
      </p:sp>
      <p:pic>
        <p:nvPicPr>
          <p:cNvPr id="2051" name="Picture 3" descr="C:\Users\user\Desktop\86ee8a59b8f698e0e738ef37ab4e64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600400" cy="29973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86ee8a59b8f698e0e738ef37ab4e64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12794"/>
            <a:ext cx="3537785" cy="29452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86ee8a59b8f698e0e738ef37ab4e64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01156"/>
            <a:ext cx="3626427" cy="28759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lAv6dTT54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51" y="1664928"/>
            <a:ext cx="2549154" cy="1916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2890pc3DTo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328" y="1664928"/>
            <a:ext cx="2521850" cy="1916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ser\Desktop\1378405503_19945860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240" y="4437112"/>
            <a:ext cx="2514276" cy="18700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7236296" y="5373216"/>
            <a:ext cx="1435164" cy="1368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5" descr="C:\Users\user\Desktop\хомячидзе.jpgифдсл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1862">
            <a:off x="7442392" y="5622819"/>
            <a:ext cx="1022971" cy="8689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55576" y="378904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Segoe Script" pitchFamily="34" charset="0"/>
              </a:rPr>
              <a:t>на дороге…</a:t>
            </a:r>
            <a:endParaRPr lang="ru-RU" b="1" dirty="0">
              <a:latin typeface="Segoe Scrip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4128" y="37890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Segoe Script" pitchFamily="34" charset="0"/>
              </a:rPr>
              <a:t>В метро…</a:t>
            </a:r>
            <a:endParaRPr lang="ru-RU" b="1" dirty="0">
              <a:latin typeface="Segoe Scrip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10804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Script" pitchFamily="34" charset="0"/>
              </a:rPr>
              <a:t>Это так похоже на…</a:t>
            </a:r>
            <a:endParaRPr lang="ru-RU" dirty="0">
              <a:latin typeface="Segoe Script" pitchFamily="34" charset="0"/>
            </a:endParaRPr>
          </a:p>
        </p:txBody>
      </p:sp>
      <p:pic>
        <p:nvPicPr>
          <p:cNvPr id="6" name="Sequence 01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56116" y="1196752"/>
            <a:ext cx="7176798" cy="53825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96414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3800" dirty="0" smtClean="0">
                <a:latin typeface="Segoe Script" pitchFamily="34" charset="0"/>
              </a:rPr>
              <a:t>ЦЕЛЬ И ЗАДАЧИ</a:t>
            </a:r>
            <a:endParaRPr lang="ru-RU" sz="3800" dirty="0"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496944" cy="4968552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latin typeface="Segoe Script" pitchFamily="34" charset="0"/>
              </a:rPr>
              <a:t>Цель - понижение уровня хамства в России</a:t>
            </a:r>
          </a:p>
          <a:p>
            <a:r>
              <a:rPr lang="ru-RU" sz="2400" b="1" smtClean="0">
                <a:solidFill>
                  <a:schemeClr val="tx1"/>
                </a:solidFill>
                <a:latin typeface="Segoe Script" pitchFamily="34" charset="0"/>
              </a:rPr>
              <a:t>Задачи</a:t>
            </a:r>
            <a:endParaRPr lang="ru-RU" sz="2400" b="1" dirty="0" smtClean="0">
              <a:solidFill>
                <a:schemeClr val="tx1"/>
              </a:solidFill>
              <a:latin typeface="Segoe Script" pitchFamily="34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/>
                </a:solidFill>
                <a:latin typeface="Segoe Script" pitchFamily="34" charset="0"/>
              </a:rPr>
              <a:t>Привлечение внимания к проблеме хамства</a:t>
            </a:r>
          </a:p>
          <a:p>
            <a:pPr algn="l">
              <a:buFont typeface="Wingdings" pitchFamily="2" charset="2"/>
              <a:buChar char="v"/>
            </a:pPr>
            <a:endParaRPr lang="ru-RU" sz="2400" b="1" dirty="0" smtClean="0">
              <a:solidFill>
                <a:schemeClr val="tx1"/>
              </a:solidFill>
              <a:latin typeface="Segoe Script" pitchFamily="34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/>
                </a:solidFill>
                <a:latin typeface="Segoe Script" pitchFamily="34" charset="0"/>
              </a:rPr>
              <a:t> Сделать первый шаг для устранения хамства как социального явления</a:t>
            </a:r>
          </a:p>
          <a:p>
            <a:pPr algn="l">
              <a:buFont typeface="Wingdings" pitchFamily="2" charset="2"/>
              <a:buChar char="v"/>
            </a:pPr>
            <a:endParaRPr lang="ru-RU" sz="2400" b="1" dirty="0" smtClean="0">
              <a:solidFill>
                <a:schemeClr val="tx1"/>
              </a:solidFill>
              <a:latin typeface="Segoe Script" pitchFamily="34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/>
                </a:solidFill>
                <a:latin typeface="Segoe Script" pitchFamily="34" charset="0"/>
              </a:rPr>
              <a:t>Показать поведение хамов общественности, сделать скрытое явным</a:t>
            </a:r>
          </a:p>
          <a:p>
            <a:pPr algn="l">
              <a:buFont typeface="Wingdings" pitchFamily="2" charset="2"/>
              <a:buChar char="v"/>
            </a:pPr>
            <a:endParaRPr lang="ru-RU" sz="2400" b="1" dirty="0" smtClean="0">
              <a:solidFill>
                <a:schemeClr val="tx1"/>
              </a:solidFill>
              <a:latin typeface="Segoe Script" pitchFamily="34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/>
                </a:solidFill>
                <a:latin typeface="Segoe Script" pitchFamily="34" charset="0"/>
              </a:rPr>
              <a:t>Донести до людей принципы уважительного отношения друг к другу</a:t>
            </a:r>
          </a:p>
        </p:txBody>
      </p:sp>
      <p:sp>
        <p:nvSpPr>
          <p:cNvPr id="4" name="Овал 3"/>
          <p:cNvSpPr/>
          <p:nvPr/>
        </p:nvSpPr>
        <p:spPr>
          <a:xfrm>
            <a:off x="7236296" y="5373216"/>
            <a:ext cx="1435164" cy="1368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Users\user\Desktop\хомячидзе.jpgифдс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1862">
            <a:off x="7442392" y="5622819"/>
            <a:ext cx="1022971" cy="8689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7587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55272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latin typeface="Segoe Script" pitchFamily="34" charset="0"/>
              </a:rPr>
              <a:t>НЕ БУДЬ КАК ХАМ</a:t>
            </a:r>
            <a:r>
              <a:rPr lang="en-US" dirty="0" smtClean="0">
                <a:latin typeface="Segoe Script" pitchFamily="34" charset="0"/>
              </a:rPr>
              <a:t>STER</a:t>
            </a:r>
            <a:endParaRPr lang="ru-RU" dirty="0" smtClean="0">
              <a:latin typeface="Segoe Script" pitchFamily="34" charset="0"/>
            </a:endParaRPr>
          </a:p>
          <a:p>
            <a:pPr marL="0" indent="0" algn="ctr">
              <a:buNone/>
            </a:pPr>
            <a:endParaRPr lang="ru-RU" dirty="0">
              <a:latin typeface="Segoe Script" pitchFamily="34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>
              <a:latin typeface="Segoe Script" pitchFamily="34" charset="0"/>
            </a:endParaRPr>
          </a:p>
          <a:p>
            <a:pPr marL="0" indent="0" algn="ctr">
              <a:buNone/>
            </a:pPr>
            <a:endParaRPr lang="ru-RU" dirty="0" smtClean="0">
              <a:latin typeface="Segoe Script" pitchFamily="34" charset="0"/>
            </a:endParaRPr>
          </a:p>
          <a:p>
            <a:pPr marL="0" indent="0" algn="ctr">
              <a:buNone/>
            </a:pPr>
            <a:endParaRPr lang="ru-RU" dirty="0">
              <a:latin typeface="Segoe Script" pitchFamily="34" charset="0"/>
            </a:endParaRPr>
          </a:p>
          <a:p>
            <a:pPr marL="0" indent="0" algn="ctr">
              <a:buNone/>
            </a:pPr>
            <a:endParaRPr lang="ru-RU" dirty="0" smtClean="0">
              <a:latin typeface="Segoe Script" pitchFamily="34" charset="0"/>
            </a:endParaRPr>
          </a:p>
          <a:p>
            <a:pPr marL="0" indent="0" algn="ctr">
              <a:buNone/>
            </a:pPr>
            <a:endParaRPr lang="ru-RU" dirty="0">
              <a:latin typeface="Segoe Script" pitchFamily="34" charset="0"/>
            </a:endParaRPr>
          </a:p>
          <a:p>
            <a:pPr marL="0" indent="0" algn="ctr">
              <a:buNone/>
            </a:pPr>
            <a:endParaRPr lang="ru-RU" dirty="0" smtClean="0">
              <a:latin typeface="Segoe Script" pitchFamily="34" charset="0"/>
            </a:endParaRPr>
          </a:p>
          <a:p>
            <a:pPr marL="0" indent="0" algn="ctr">
              <a:buNone/>
            </a:pPr>
            <a:endParaRPr lang="ru-RU" dirty="0">
              <a:latin typeface="Segoe Script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Segoe Script" pitchFamily="34" charset="0"/>
              </a:rPr>
              <a:t>ЗАБУДЬ ПРО ХАМСТВО!</a:t>
            </a:r>
            <a:endParaRPr lang="ru-RU" dirty="0">
              <a:latin typeface="Segoe Script" pitchFamily="34" charset="0"/>
            </a:endParaRPr>
          </a:p>
        </p:txBody>
      </p:sp>
      <p:pic>
        <p:nvPicPr>
          <p:cNvPr id="3074" name="Picture 2" descr="C:\Users\user\Desktop\хомячидз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112543" cy="43427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91680" y="438052"/>
            <a:ext cx="5577978" cy="55779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7236296" y="5373216"/>
            <a:ext cx="1435164" cy="1368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5" descr="C:\Users\user\Desktop\хомячидзе.jpgифдс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1862">
            <a:off x="7442392" y="5622819"/>
            <a:ext cx="1022971" cy="8689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729953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820472" cy="6165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Segoe Script" pitchFamily="34" charset="0"/>
              </a:rPr>
              <a:t>-</a:t>
            </a:r>
            <a:r>
              <a:rPr lang="en-US" sz="2400" b="1" dirty="0" smtClean="0">
                <a:latin typeface="Segoe Script" pitchFamily="34" charset="0"/>
              </a:rPr>
              <a:t>Event </a:t>
            </a:r>
            <a:r>
              <a:rPr lang="ru-RU" sz="2400" b="1" dirty="0" smtClean="0">
                <a:latin typeface="Segoe Script" pitchFamily="34" charset="0"/>
              </a:rPr>
              <a:t>мероприятие </a:t>
            </a:r>
            <a:r>
              <a:rPr lang="en-US" sz="2400" b="1" dirty="0" smtClean="0">
                <a:latin typeface="Segoe Script" pitchFamily="34" charset="0"/>
              </a:rPr>
              <a:t>“</a:t>
            </a:r>
            <a:r>
              <a:rPr lang="ru-RU" sz="2400" b="1" dirty="0" err="1" smtClean="0">
                <a:latin typeface="Segoe Script" pitchFamily="34" charset="0"/>
              </a:rPr>
              <a:t>Хамстерский</a:t>
            </a:r>
            <a:r>
              <a:rPr lang="ru-RU" sz="2400" b="1" dirty="0" smtClean="0">
                <a:latin typeface="Segoe Script" pitchFamily="34" charset="0"/>
              </a:rPr>
              <a:t> лабиринт</a:t>
            </a:r>
            <a:r>
              <a:rPr lang="en-US" sz="2400" b="1" dirty="0" smtClean="0">
                <a:latin typeface="Segoe Script" pitchFamily="34" charset="0"/>
              </a:rPr>
              <a:t>”</a:t>
            </a:r>
            <a:endParaRPr lang="ru-RU" sz="2400" b="1" dirty="0" smtClean="0">
              <a:latin typeface="Segoe Script" pitchFamily="34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Segoe Script" pitchFamily="34" charset="0"/>
              </a:rPr>
              <a:t>Программа с участием</a:t>
            </a:r>
          </a:p>
          <a:p>
            <a:pPr marL="0" indent="0" algn="ctr">
              <a:buNone/>
            </a:pPr>
            <a:r>
              <a:rPr lang="en-US" sz="2000" dirty="0" smtClean="0">
                <a:latin typeface="Segoe Script" pitchFamily="34" charset="0"/>
              </a:rPr>
              <a:t>“</a:t>
            </a:r>
            <a:r>
              <a:rPr lang="ru-RU" sz="2000" dirty="0" smtClean="0">
                <a:latin typeface="Segoe Script" pitchFamily="34" charset="0"/>
              </a:rPr>
              <a:t>хороших и плохих</a:t>
            </a:r>
            <a:r>
              <a:rPr lang="en-US" sz="2000" dirty="0" smtClean="0">
                <a:latin typeface="Segoe Script" pitchFamily="34" charset="0"/>
              </a:rPr>
              <a:t>”</a:t>
            </a:r>
            <a:r>
              <a:rPr lang="ru-RU" sz="2000" dirty="0" smtClean="0">
                <a:latin typeface="Segoe Script" pitchFamily="34" charset="0"/>
              </a:rPr>
              <a:t>хомяков</a:t>
            </a:r>
          </a:p>
          <a:p>
            <a:pPr marL="0" indent="0" algn="ctr">
              <a:buNone/>
            </a:pPr>
            <a:endParaRPr lang="ru-RU" sz="2000" dirty="0" smtClean="0">
              <a:latin typeface="Segoe Script" pitchFamily="34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latin typeface="Segoe Script" pitchFamily="34" charset="0"/>
              </a:rPr>
              <a:t>Тренировки против хамства</a:t>
            </a:r>
          </a:p>
          <a:p>
            <a:pPr marL="0" indent="0" algn="ctr">
              <a:buNone/>
            </a:pPr>
            <a:endParaRPr lang="ru-RU" sz="1600" dirty="0" smtClean="0">
              <a:latin typeface="Segoe Script" pitchFamily="34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latin typeface="Segoe Script" pitchFamily="34" charset="0"/>
              </a:rPr>
              <a:t>Конкурсы и призы</a:t>
            </a:r>
          </a:p>
          <a:p>
            <a:pPr marL="0" indent="0" algn="ctr">
              <a:buNone/>
            </a:pPr>
            <a:endParaRPr lang="ru-RU" sz="1600" dirty="0" smtClean="0">
              <a:latin typeface="Segoe Script" pitchFamily="34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Segoe Script" pitchFamily="34" charset="0"/>
              </a:rPr>
              <a:t>Наклейки</a:t>
            </a:r>
          </a:p>
          <a:p>
            <a:pPr marL="0" indent="0" algn="ctr">
              <a:buNone/>
            </a:pPr>
            <a:endParaRPr lang="ru-RU" sz="1600" dirty="0" smtClean="0">
              <a:latin typeface="Segoe Script" pitchFamily="34" charset="0"/>
            </a:endParaRPr>
          </a:p>
          <a:p>
            <a:pPr marL="0" indent="0" algn="ctr">
              <a:buNone/>
            </a:pPr>
            <a:endParaRPr lang="ru-RU" sz="1600" dirty="0" smtClean="0">
              <a:latin typeface="Segoe Script" pitchFamily="34" charset="0"/>
            </a:endParaRPr>
          </a:p>
          <a:p>
            <a:pPr marL="0" indent="0" algn="ctr">
              <a:buNone/>
            </a:pPr>
            <a:endParaRPr lang="ru-RU" sz="1600" dirty="0" smtClean="0">
              <a:latin typeface="Segoe Script" pitchFamily="34" charset="0"/>
            </a:endParaRPr>
          </a:p>
          <a:p>
            <a:pPr marL="0" indent="0" algn="ctr">
              <a:buNone/>
            </a:pPr>
            <a:endParaRPr lang="ru-RU" sz="1600" dirty="0" smtClean="0">
              <a:latin typeface="Segoe Script" pitchFamily="34" charset="0"/>
            </a:endParaRPr>
          </a:p>
          <a:p>
            <a:pPr marL="0" indent="0" algn="ctr">
              <a:buNone/>
            </a:pPr>
            <a:endParaRPr lang="ru-RU" sz="1600" dirty="0" smtClean="0">
              <a:latin typeface="Segoe Script" pitchFamily="34" charset="0"/>
            </a:endParaRPr>
          </a:p>
          <a:p>
            <a:pPr marL="0" indent="0" algn="ctr">
              <a:buNone/>
            </a:pPr>
            <a:endParaRPr lang="ru-RU" sz="1600" dirty="0" smtClean="0">
              <a:latin typeface="Segoe Script" pitchFamily="34" charset="0"/>
            </a:endParaRPr>
          </a:p>
          <a:p>
            <a:pPr marL="0" indent="0" algn="ctr">
              <a:buNone/>
            </a:pPr>
            <a:endParaRPr lang="ru-RU" sz="1600" dirty="0" smtClean="0">
              <a:latin typeface="Segoe Script" pitchFamily="34" charset="0"/>
            </a:endParaRPr>
          </a:p>
          <a:p>
            <a:pPr marL="0" indent="0" algn="ctr">
              <a:buNone/>
            </a:pPr>
            <a:endParaRPr lang="ru-RU" sz="1600" dirty="0" smtClean="0">
              <a:latin typeface="Segoe Script" pitchFamily="34" charset="0"/>
            </a:endParaRPr>
          </a:p>
          <a:p>
            <a:pPr marL="0" indent="0" algn="ctr">
              <a:buNone/>
            </a:pPr>
            <a:endParaRPr lang="ru-RU" sz="1600" dirty="0" smtClean="0">
              <a:latin typeface="Segoe Script" pitchFamily="34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latin typeface="Segoe Script" pitchFamily="34" charset="0"/>
              </a:rPr>
              <a:t>Н</a:t>
            </a:r>
          </a:p>
          <a:p>
            <a:pPr marL="0" indent="0" algn="ctr">
              <a:buNone/>
            </a:pPr>
            <a:endParaRPr lang="ru-RU" sz="1600" dirty="0" smtClean="0">
              <a:latin typeface="Segoe Script" pitchFamily="34" charset="0"/>
            </a:endParaRPr>
          </a:p>
          <a:p>
            <a:pPr marL="0" indent="0" algn="ctr">
              <a:buNone/>
            </a:pPr>
            <a:endParaRPr lang="ru-RU" sz="2000" dirty="0" smtClean="0">
              <a:latin typeface="Segoe Script" pitchFamily="34" charset="0"/>
            </a:endParaRPr>
          </a:p>
          <a:p>
            <a:pPr marL="0" indent="0" algn="ctr">
              <a:buNone/>
            </a:pPr>
            <a:endParaRPr lang="ru-RU" sz="2000" dirty="0" smtClean="0">
              <a:latin typeface="Segoe Script" pitchFamily="34" charset="0"/>
            </a:endParaRPr>
          </a:p>
          <a:p>
            <a:pPr marL="0" indent="0" algn="ctr">
              <a:buNone/>
            </a:pPr>
            <a:endParaRPr lang="ru-RU" sz="2000" dirty="0" smtClean="0">
              <a:latin typeface="Segoe Script" pitchFamily="34" charset="0"/>
            </a:endParaRPr>
          </a:p>
          <a:p>
            <a:pPr marL="0" indent="0" algn="ctr">
              <a:buNone/>
            </a:pPr>
            <a:endParaRPr lang="ru-RU" sz="2000" dirty="0" smtClean="0">
              <a:latin typeface="Segoe Script" pitchFamily="34" charset="0"/>
            </a:endParaRPr>
          </a:p>
          <a:p>
            <a:pPr marL="0" indent="0" algn="ctr">
              <a:buNone/>
            </a:pPr>
            <a:endParaRPr lang="ru-RU" sz="2000" dirty="0" smtClean="0">
              <a:latin typeface="Segoe Script" pitchFamily="34" charset="0"/>
            </a:endParaRPr>
          </a:p>
          <a:p>
            <a:pPr marL="0" indent="0" algn="ctr">
              <a:buNone/>
            </a:pPr>
            <a:endParaRPr lang="ru-RU" sz="2000" dirty="0" smtClean="0">
              <a:latin typeface="Segoe Script" pitchFamily="34" charset="0"/>
            </a:endParaRPr>
          </a:p>
          <a:p>
            <a:pPr marL="0" indent="0" algn="ctr">
              <a:buNone/>
            </a:pPr>
            <a:endParaRPr lang="ru-RU" sz="2000" dirty="0" smtClean="0">
              <a:latin typeface="Segoe Script" pitchFamily="34" charset="0"/>
            </a:endParaRPr>
          </a:p>
          <a:p>
            <a:pPr marL="0" indent="0" algn="ctr">
              <a:buNone/>
            </a:pPr>
            <a:endParaRPr lang="ru-RU" sz="2000" dirty="0" smtClean="0">
              <a:latin typeface="Segoe Script" pitchFamily="34" charset="0"/>
            </a:endParaRPr>
          </a:p>
          <a:p>
            <a:pPr marL="0" indent="0" algn="ctr">
              <a:buNone/>
            </a:pPr>
            <a:endParaRPr lang="ru-RU" sz="2000" dirty="0" smtClean="0">
              <a:latin typeface="Segoe Script" pitchFamily="34" charset="0"/>
            </a:endParaRPr>
          </a:p>
          <a:p>
            <a:pPr marL="0" indent="0" algn="r">
              <a:buNone/>
            </a:pPr>
            <a:endParaRPr lang="ru-RU" dirty="0" smtClean="0">
              <a:latin typeface="Segoe Script" pitchFamily="34" charset="0"/>
            </a:endParaRPr>
          </a:p>
          <a:p>
            <a:pPr marL="0" indent="0" algn="ctr">
              <a:buNone/>
            </a:pPr>
            <a:endParaRPr lang="ru-RU" dirty="0">
              <a:latin typeface="Segoe Script" pitchFamily="34" charset="0"/>
            </a:endParaRPr>
          </a:p>
        </p:txBody>
      </p:sp>
      <p:pic>
        <p:nvPicPr>
          <p:cNvPr id="6147" name="Picture 3" descr="C:\Users\user\Desktop\GC5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39504"/>
            <a:ext cx="2372104" cy="4896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6604"/>
            <a:ext cx="292417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C:\Users\user\Desktop\Y9OTWLpC7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17032"/>
            <a:ext cx="3140968" cy="3140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7236296" y="5373216"/>
            <a:ext cx="1435164" cy="1368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5" descr="C:\Users\user\Desktop\хомячидзе.jpgифдсл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1862">
            <a:off x="7442392" y="5622819"/>
            <a:ext cx="1022971" cy="8689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гнутая влево стрелка 7"/>
          <p:cNvSpPr/>
          <p:nvPr/>
        </p:nvSpPr>
        <p:spPr>
          <a:xfrm>
            <a:off x="3059832" y="3573016"/>
            <a:ext cx="432048" cy="1656184"/>
          </a:xfrm>
          <a:prstGeom prst="curved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 flipH="1">
            <a:off x="5724128" y="3573016"/>
            <a:ext cx="432048" cy="1584176"/>
          </a:xfrm>
          <a:prstGeom prst="curved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07785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Segoe Script" pitchFamily="34" charset="0"/>
              </a:rPr>
              <a:t>Приложение для </a:t>
            </a:r>
            <a:r>
              <a:rPr lang="en-US" dirty="0" err="1" smtClean="0">
                <a:latin typeface="Segoe Script" pitchFamily="34" charset="0"/>
              </a:rPr>
              <a:t>eventa</a:t>
            </a:r>
            <a:endParaRPr lang="ru-RU" dirty="0" smtClean="0">
              <a:latin typeface="Segoe Script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Segoe Script" pitchFamily="34" charset="0"/>
              </a:rPr>
              <a:t>HAMSLABY</a:t>
            </a:r>
          </a:p>
          <a:p>
            <a:pPr marL="0" indent="0" algn="ctr">
              <a:buNone/>
            </a:pPr>
            <a:endParaRPr lang="en-US" dirty="0" smtClean="0">
              <a:latin typeface="Segoe Script" pitchFamily="34" charset="0"/>
            </a:endParaRPr>
          </a:p>
          <a:p>
            <a:pPr marL="0" indent="0">
              <a:buNone/>
            </a:pPr>
            <a:endParaRPr lang="en-US" dirty="0" smtClean="0">
              <a:latin typeface="Segoe Script" pitchFamily="34" charset="0"/>
            </a:endParaRPr>
          </a:p>
          <a:p>
            <a:pPr marL="0" indent="0">
              <a:buNone/>
            </a:pPr>
            <a:endParaRPr lang="ru-RU" dirty="0" smtClean="0">
              <a:latin typeface="Segoe Script" pitchFamily="34" charset="0"/>
            </a:endParaRPr>
          </a:p>
          <a:p>
            <a:pPr marL="0" indent="0">
              <a:buNone/>
            </a:pPr>
            <a:endParaRPr lang="ru-RU" dirty="0" smtClean="0">
              <a:latin typeface="Segoe Script" pitchFamily="34" charset="0"/>
            </a:endParaRPr>
          </a:p>
          <a:p>
            <a:pPr marL="0" indent="0">
              <a:buNone/>
            </a:pPr>
            <a:endParaRPr lang="ru-RU" dirty="0" smtClean="0">
              <a:latin typeface="Segoe Script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Segoe Script" pitchFamily="34" charset="0"/>
              </a:rPr>
              <a:t> +интеграция </a:t>
            </a:r>
          </a:p>
          <a:p>
            <a:pPr marL="0" indent="0">
              <a:buNone/>
            </a:pPr>
            <a:r>
              <a:rPr lang="ru-RU" dirty="0" smtClean="0">
                <a:latin typeface="Segoe Script" pitchFamily="34" charset="0"/>
              </a:rPr>
              <a:t> с сервисами</a:t>
            </a:r>
          </a:p>
        </p:txBody>
      </p:sp>
      <p:pic>
        <p:nvPicPr>
          <p:cNvPr id="7170" name="Picture 2" descr="C:\Users\user\Desktop\iphone-5-white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2543175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s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48880"/>
            <a:ext cx="1955663" cy="3456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1772816"/>
            <a:ext cx="3384376" cy="280831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3" name="Picture 5" descr="C:\Users\user\Desktop\хомячидз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2997613" cy="2546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user\Desktop\GIS_Logotyp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093296"/>
            <a:ext cx="1018805" cy="4883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user\Desktop\mzl.gweieip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979712" y="5949280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user\Desktop\insta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985319"/>
            <a:ext cx="1163574" cy="872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 11"/>
          <p:cNvSpPr/>
          <p:nvPr/>
        </p:nvSpPr>
        <p:spPr>
          <a:xfrm>
            <a:off x="7236296" y="5373216"/>
            <a:ext cx="1435164" cy="1368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5" descr="C:\Users\user\Desktop\хомячидзе.jpgифдсл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1862">
            <a:off x="5548732" y="3517244"/>
            <a:ext cx="221736" cy="188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user\Desktop\хомячидзе.jpgифдсл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1862">
            <a:off x="6384664" y="4052258"/>
            <a:ext cx="234708" cy="1993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user\Desktop\хомячидзе.jpgифдсл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1862">
            <a:off x="6268813" y="3229211"/>
            <a:ext cx="221739" cy="188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user\Desktop\хомячидзе.jpgифдсл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1862" flipH="1">
            <a:off x="5739537" y="4311753"/>
            <a:ext cx="254813" cy="216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5-конечная звезда 17"/>
          <p:cNvSpPr/>
          <p:nvPr/>
        </p:nvSpPr>
        <p:spPr>
          <a:xfrm>
            <a:off x="6228184" y="2996952"/>
            <a:ext cx="288032" cy="288032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6372200" y="3789040"/>
            <a:ext cx="288032" cy="288032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5" descr="C:\Users\user\Desktop\хомячидзе.jpgифдсл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1862">
            <a:off x="7510436" y="5659610"/>
            <a:ext cx="961088" cy="8163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Выгнутая влево стрелка 20"/>
          <p:cNvSpPr/>
          <p:nvPr/>
        </p:nvSpPr>
        <p:spPr>
          <a:xfrm>
            <a:off x="251520" y="5301208"/>
            <a:ext cx="395536" cy="792088"/>
          </a:xfrm>
          <a:prstGeom prst="curved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лево стрелка 21"/>
          <p:cNvSpPr/>
          <p:nvPr/>
        </p:nvSpPr>
        <p:spPr>
          <a:xfrm flipH="1">
            <a:off x="3851920" y="5301208"/>
            <a:ext cx="396552" cy="792088"/>
          </a:xfrm>
          <a:prstGeom prst="curved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37877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Segoe Script" pitchFamily="34" charset="0"/>
              </a:rPr>
              <a:t>Механика   акции предполагает:</a:t>
            </a:r>
            <a:endParaRPr lang="ru-RU" dirty="0">
              <a:latin typeface="Segoe Scrip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Segoe Script" pitchFamily="34" charset="0"/>
              </a:rPr>
              <a:t>-Вирусный ролик</a:t>
            </a:r>
            <a:endParaRPr lang="ru-RU" dirty="0">
              <a:latin typeface="Segoe Script" pitchFamily="34" charset="0"/>
            </a:endParaRPr>
          </a:p>
        </p:txBody>
      </p:sp>
      <p:pic>
        <p:nvPicPr>
          <p:cNvPr id="4099" name="Picture 3" descr="C:\Users\user\Desktop\ufVvH-cL_6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94" y="2097213"/>
            <a:ext cx="6765802" cy="46612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7236296" y="5373216"/>
            <a:ext cx="1435164" cy="1368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5" descr="C:\Users\user\Desktop\хомячидзе.jpgифдс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1862">
            <a:off x="7442392" y="5622819"/>
            <a:ext cx="1022971" cy="8689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568097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atin typeface="Segoe Script" pitchFamily="34" charset="0"/>
              </a:rPr>
              <a:t>-</a:t>
            </a:r>
            <a:r>
              <a:rPr lang="ru-RU" dirty="0" err="1" smtClean="0">
                <a:latin typeface="Segoe Script" pitchFamily="34" charset="0"/>
              </a:rPr>
              <a:t>Принты</a:t>
            </a:r>
            <a:endParaRPr lang="en-US" dirty="0" smtClean="0">
              <a:latin typeface="Segoe Script" pitchFamily="34" charset="0"/>
            </a:endParaRPr>
          </a:p>
          <a:p>
            <a:pPr marL="0" indent="0" algn="ctr">
              <a:buNone/>
            </a:pPr>
            <a:endParaRPr lang="ru-RU" sz="2200" dirty="0" smtClean="0">
              <a:latin typeface="Segoe Script" pitchFamily="34" charset="0"/>
            </a:endParaRPr>
          </a:p>
          <a:p>
            <a:pPr marL="0" indent="0" algn="ctr">
              <a:buNone/>
            </a:pPr>
            <a:endParaRPr lang="ru-RU" sz="2200" dirty="0" smtClean="0">
              <a:latin typeface="Segoe Script" pitchFamily="34" charset="0"/>
            </a:endParaRPr>
          </a:p>
          <a:p>
            <a:pPr marL="0" indent="0" algn="ctr">
              <a:buNone/>
            </a:pPr>
            <a:endParaRPr lang="ru-RU" sz="2200" dirty="0" smtClean="0">
              <a:latin typeface="Segoe Script" pitchFamily="34" charset="0"/>
            </a:endParaRPr>
          </a:p>
          <a:p>
            <a:pPr marL="0" indent="0" algn="ctr">
              <a:buNone/>
            </a:pPr>
            <a:endParaRPr lang="ru-RU" sz="2200" dirty="0" smtClean="0">
              <a:latin typeface="Segoe Script" pitchFamily="34" charset="0"/>
            </a:endParaRPr>
          </a:p>
          <a:p>
            <a:pPr marL="0" indent="0" algn="ctr">
              <a:buNone/>
            </a:pPr>
            <a:endParaRPr lang="ru-RU" sz="2200" dirty="0" smtClean="0">
              <a:latin typeface="Segoe Script" pitchFamily="34" charset="0"/>
            </a:endParaRPr>
          </a:p>
          <a:p>
            <a:pPr marL="0" indent="0" algn="ctr">
              <a:buNone/>
            </a:pPr>
            <a:endParaRPr lang="ru-RU" sz="2200" dirty="0" smtClean="0">
              <a:latin typeface="Segoe Script" pitchFamily="34" charset="0"/>
            </a:endParaRPr>
          </a:p>
          <a:p>
            <a:pPr marL="0" indent="0" algn="ctr">
              <a:buNone/>
            </a:pPr>
            <a:endParaRPr lang="ru-RU" sz="2200" dirty="0" smtClean="0">
              <a:latin typeface="Segoe Script" pitchFamily="34" charset="0"/>
            </a:endParaRPr>
          </a:p>
          <a:p>
            <a:pPr marL="0" indent="0" algn="ctr">
              <a:buNone/>
            </a:pPr>
            <a:endParaRPr lang="ru-RU" sz="2200" dirty="0" smtClean="0">
              <a:latin typeface="Segoe Script" pitchFamily="34" charset="0"/>
            </a:endParaRPr>
          </a:p>
          <a:p>
            <a:pPr marL="0" indent="0" algn="ctr">
              <a:buNone/>
            </a:pPr>
            <a:endParaRPr lang="ru-RU" sz="2200" dirty="0" smtClean="0">
              <a:latin typeface="Segoe Script" pitchFamily="34" charset="0"/>
            </a:endParaRPr>
          </a:p>
          <a:p>
            <a:pPr marL="0" indent="0" algn="ctr">
              <a:buNone/>
            </a:pPr>
            <a:endParaRPr lang="ru-RU" sz="2200" dirty="0" smtClean="0">
              <a:latin typeface="Segoe Script" pitchFamily="34" charset="0"/>
            </a:endParaRPr>
          </a:p>
          <a:p>
            <a:pPr marL="0" indent="0">
              <a:buNone/>
            </a:pPr>
            <a:endParaRPr lang="ru-RU" sz="2200" dirty="0" smtClean="0">
              <a:latin typeface="Segoe Script" pitchFamily="34" charset="0"/>
            </a:endParaRPr>
          </a:p>
          <a:p>
            <a:pPr marL="0" indent="0">
              <a:buNone/>
            </a:pPr>
            <a:endParaRPr lang="ru-RU" sz="2200" dirty="0" smtClean="0">
              <a:latin typeface="Segoe Script" pitchFamily="34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Segoe Script" pitchFamily="34" charset="0"/>
              </a:rPr>
              <a:t>На </a:t>
            </a:r>
            <a:r>
              <a:rPr lang="ru-RU" sz="2200" dirty="0" err="1" smtClean="0">
                <a:latin typeface="Segoe Script" pitchFamily="34" charset="0"/>
              </a:rPr>
              <a:t>биллбордах</a:t>
            </a:r>
            <a:r>
              <a:rPr lang="ru-RU" sz="2200" dirty="0" smtClean="0">
                <a:latin typeface="Segoe Script" pitchFamily="34" charset="0"/>
              </a:rPr>
              <a:t>                             На </a:t>
            </a:r>
            <a:r>
              <a:rPr lang="ru-RU" sz="2200" dirty="0" err="1" smtClean="0">
                <a:latin typeface="Segoe Script" pitchFamily="34" charset="0"/>
              </a:rPr>
              <a:t>транспрте</a:t>
            </a:r>
            <a:endParaRPr lang="ru-RU" sz="2200" dirty="0" smtClean="0">
              <a:latin typeface="Segoe Script" pitchFamily="34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Segoe Script" pitchFamily="34" charset="0"/>
              </a:rPr>
              <a:t>На </a:t>
            </a:r>
            <a:r>
              <a:rPr lang="ru-RU" sz="2200" dirty="0" err="1" smtClean="0">
                <a:latin typeface="Segoe Script" pitchFamily="34" charset="0"/>
              </a:rPr>
              <a:t>пилларах</a:t>
            </a:r>
            <a:r>
              <a:rPr lang="ru-RU" sz="2200" dirty="0" smtClean="0">
                <a:latin typeface="Segoe Script" pitchFamily="34" charset="0"/>
              </a:rPr>
              <a:t>                              На </a:t>
            </a:r>
            <a:r>
              <a:rPr lang="ru-RU" sz="2200" smtClean="0">
                <a:latin typeface="Segoe Script" pitchFamily="34" charset="0"/>
              </a:rPr>
              <a:t>лайтбоксах</a:t>
            </a:r>
            <a:endParaRPr lang="ru-RU" sz="2200" dirty="0" smtClean="0">
              <a:latin typeface="Segoe Script" pitchFamily="34" charset="0"/>
            </a:endParaRPr>
          </a:p>
        </p:txBody>
      </p:sp>
      <p:pic>
        <p:nvPicPr>
          <p:cNvPr id="1026" name="Picture 2" descr="C:\Users\андрей\Desktop\проект\Sbnh5Gz-nC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3520221" cy="4248472"/>
          </a:xfrm>
          <a:prstGeom prst="rect">
            <a:avLst/>
          </a:prstGeom>
          <a:noFill/>
        </p:spPr>
      </p:pic>
      <p:pic>
        <p:nvPicPr>
          <p:cNvPr id="1027" name="Picture 3" descr="C:\Users\андрей\Desktop\проект\THQxND9AXb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9075" y="836712"/>
            <a:ext cx="5274925" cy="4280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971980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102</Words>
  <Application>Microsoft Office PowerPoint</Application>
  <PresentationFormat>Экран (4:3)</PresentationFormat>
  <Paragraphs>87</Paragraphs>
  <Slides>10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ПРИЛИЧИЕ И ХАМСТВО</vt:lpstr>
      <vt:lpstr>Сталкиваемся с этим каждый день</vt:lpstr>
      <vt:lpstr>Это так похоже на…</vt:lpstr>
      <vt:lpstr>ЦЕЛЬ И ЗАДАЧИ</vt:lpstr>
      <vt:lpstr>Слайд 5</vt:lpstr>
      <vt:lpstr>Слайд 6</vt:lpstr>
      <vt:lpstr>Слайд 7</vt:lpstr>
      <vt:lpstr>Механика   акции предполагает:</vt:lpstr>
      <vt:lpstr>Слайд 9</vt:lpstr>
      <vt:lpstr>Слайд 10</vt:lpstr>
    </vt:vector>
  </TitlesOfParts>
  <Company>test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ПРИЛИЧИЕ И ХАМСТВО</dc:title>
  <dc:creator>test</dc:creator>
  <cp:lastModifiedBy>andrey</cp:lastModifiedBy>
  <cp:revision>44</cp:revision>
  <dcterms:created xsi:type="dcterms:W3CDTF">2014-11-14T22:12:38Z</dcterms:created>
  <dcterms:modified xsi:type="dcterms:W3CDTF">2015-04-01T13:41:01Z</dcterms:modified>
</cp:coreProperties>
</file>