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D607206D-491B-44B2-BD54-2C603C1CC312}" type="datetimeFigureOut">
              <a:rPr lang="ru-RU" smtClean="0"/>
              <a:t>05.04.2015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DCDFECDB-4FCC-4521-8A3F-EB57B01F124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7206D-491B-44B2-BD54-2C603C1CC312}" type="datetimeFigureOut">
              <a:rPr lang="ru-RU" smtClean="0"/>
              <a:t>05.04.2015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FECDB-4FCC-4521-8A3F-EB57B01F124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7206D-491B-44B2-BD54-2C603C1CC312}" type="datetimeFigureOut">
              <a:rPr lang="ru-RU" smtClean="0"/>
              <a:t>05.04.2015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FECDB-4FCC-4521-8A3F-EB57B01F124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7206D-491B-44B2-BD54-2C603C1CC312}" type="datetimeFigureOut">
              <a:rPr lang="ru-RU" smtClean="0"/>
              <a:t>05.04.2015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FECDB-4FCC-4521-8A3F-EB57B01F124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7206D-491B-44B2-BD54-2C603C1CC312}" type="datetimeFigureOut">
              <a:rPr lang="ru-RU" smtClean="0"/>
              <a:t>05.04.2015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FECDB-4FCC-4521-8A3F-EB57B01F124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7206D-491B-44B2-BD54-2C603C1CC312}" type="datetimeFigureOut">
              <a:rPr lang="ru-RU" smtClean="0"/>
              <a:t>05.04.2015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FECDB-4FCC-4521-8A3F-EB57B01F124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607206D-491B-44B2-BD54-2C603C1CC312}" type="datetimeFigureOut">
              <a:rPr lang="ru-RU" smtClean="0"/>
              <a:t>05.04.2015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CDFECDB-4FCC-4521-8A3F-EB57B01F1248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D607206D-491B-44B2-BD54-2C603C1CC312}" type="datetimeFigureOut">
              <a:rPr lang="ru-RU" smtClean="0"/>
              <a:t>05.04.2015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DCDFECDB-4FCC-4521-8A3F-EB57B01F124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7206D-491B-44B2-BD54-2C603C1CC312}" type="datetimeFigureOut">
              <a:rPr lang="ru-RU" smtClean="0"/>
              <a:t>05.04.2015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FECDB-4FCC-4521-8A3F-EB57B01F124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7206D-491B-44B2-BD54-2C603C1CC312}" type="datetimeFigureOut">
              <a:rPr lang="ru-RU" smtClean="0"/>
              <a:t>05.04.2015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FECDB-4FCC-4521-8A3F-EB57B01F124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7206D-491B-44B2-BD54-2C603C1CC312}" type="datetimeFigureOut">
              <a:rPr lang="ru-RU" smtClean="0"/>
              <a:t>05.04.2015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FECDB-4FCC-4521-8A3F-EB57B01F124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D607206D-491B-44B2-BD54-2C603C1CC312}" type="datetimeFigureOut">
              <a:rPr lang="ru-RU" smtClean="0"/>
              <a:t>05.04.2015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DCDFECDB-4FCC-4521-8A3F-EB57B01F124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dirty="0" err="1" smtClean="0"/>
              <a:t>Art.Start</a:t>
            </a:r>
            <a:endParaRPr lang="ru-RU" sz="7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Выполнили:</a:t>
            </a:r>
          </a:p>
          <a:p>
            <a:r>
              <a:rPr lang="ru-RU" dirty="0" smtClean="0"/>
              <a:t>Громова Екатерина</a:t>
            </a:r>
          </a:p>
          <a:p>
            <a:r>
              <a:rPr lang="ru-RU" dirty="0" smtClean="0"/>
              <a:t>Лаврова Анна</a:t>
            </a:r>
          </a:p>
          <a:p>
            <a:r>
              <a:rPr lang="ru-RU" dirty="0" smtClean="0"/>
              <a:t>Бессарабова Наталья</a:t>
            </a:r>
            <a:br>
              <a:rPr lang="ru-RU" dirty="0" smtClean="0"/>
            </a:br>
            <a:r>
              <a:rPr lang="ru-RU" dirty="0" smtClean="0"/>
              <a:t>Григорьева Анастасия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0197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1225689"/>
            <a:ext cx="8496944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Нами были разработаны 2 эскиза инсталляций с кривыми зеркалами, которые предположительно будут размещены в парках Москвы. </a:t>
            </a:r>
            <a:endParaRPr lang="ru-RU" dirty="0" smtClean="0"/>
          </a:p>
          <a:p>
            <a:endParaRPr lang="ru-RU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Эти </a:t>
            </a:r>
            <a:r>
              <a:rPr lang="ru-RU" dirty="0"/>
              <a:t>зеркала меняют телосложение человека, когда он подходит к одной из установок. Одно зеркало из толстого человека делает худого, а второе из худого </a:t>
            </a:r>
            <a:r>
              <a:rPr lang="ru-RU" dirty="0" smtClean="0"/>
              <a:t>толстого.</a:t>
            </a:r>
          </a:p>
          <a:p>
            <a:endParaRPr lang="ru-RU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 </a:t>
            </a:r>
            <a:r>
              <a:rPr lang="ru-RU" dirty="0"/>
              <a:t>Суть всего этого заключается в том, что человек может увидеть себя со стороны, как он будет выглядеть придерживаясь того или иного вида питания. Некоторым это может дать мотивацию и побудить желание изменить себя в лучшую сторону. Ведь полезная еда не значит </a:t>
            </a:r>
            <a:r>
              <a:rPr lang="ru-RU"/>
              <a:t>не </a:t>
            </a:r>
            <a:r>
              <a:rPr lang="ru-RU" smtClean="0"/>
              <a:t>вкусная</a:t>
            </a:r>
          </a:p>
          <a:p>
            <a:r>
              <a:rPr lang="ru-RU" smtClean="0"/>
              <a:t>. </a:t>
            </a:r>
            <a:endParaRPr lang="ru-RU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Актуальность </a:t>
            </a:r>
            <a:r>
              <a:rPr lang="ru-RU" dirty="0"/>
              <a:t>этой темы заключается в том, что большинство людей забывают о правильном питании и не думают о последствиях, к которым может привести чрезмерное употребление вредных жиров. Такой наглядный способ может заставить задуматься и побудить к дальнейшим действиям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79512" y="332656"/>
            <a:ext cx="8229600" cy="1069848"/>
          </a:xfrm>
        </p:spPr>
        <p:txBody>
          <a:bodyPr/>
          <a:lstStyle/>
          <a:p>
            <a:r>
              <a:rPr lang="ru-RU" dirty="0" smtClean="0"/>
              <a:t>Описание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9144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7504" y="548680"/>
            <a:ext cx="8229600" cy="1066800"/>
          </a:xfrm>
        </p:spPr>
        <p:txBody>
          <a:bodyPr/>
          <a:lstStyle/>
          <a:p>
            <a:r>
              <a:rPr lang="ru-RU" dirty="0" smtClean="0"/>
              <a:t>Эскиз 1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15364"/>
            <a:ext cx="8807103" cy="4953996"/>
          </a:xfrm>
        </p:spPr>
      </p:pic>
    </p:spTree>
    <p:extLst>
      <p:ext uri="{BB962C8B-B14F-4D97-AF65-F5344CB8AC3E}">
        <p14:creationId xmlns:p14="http://schemas.microsoft.com/office/powerpoint/2010/main" val="1321207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48680"/>
            <a:ext cx="8229600" cy="1066800"/>
          </a:xfrm>
        </p:spPr>
        <p:txBody>
          <a:bodyPr/>
          <a:lstStyle/>
          <a:p>
            <a:r>
              <a:rPr lang="ru-RU" dirty="0" smtClean="0"/>
              <a:t>Эскиз 2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556792"/>
            <a:ext cx="8960995" cy="5040560"/>
          </a:xfrm>
        </p:spPr>
      </p:pic>
    </p:spTree>
    <p:extLst>
      <p:ext uri="{BB962C8B-B14F-4D97-AF65-F5344CB8AC3E}">
        <p14:creationId xmlns:p14="http://schemas.microsoft.com/office/powerpoint/2010/main" val="2300582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54868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Макет поясняющей таблички установленной рядом с зеркалами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5" y="1612665"/>
            <a:ext cx="7992889" cy="5245334"/>
          </a:xfrm>
        </p:spPr>
      </p:pic>
    </p:spTree>
    <p:extLst>
      <p:ext uri="{BB962C8B-B14F-4D97-AF65-F5344CB8AC3E}">
        <p14:creationId xmlns:p14="http://schemas.microsoft.com/office/powerpoint/2010/main" val="1721124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28</TotalTime>
  <Words>157</Words>
  <Application>Microsoft Office PowerPoint</Application>
  <PresentationFormat>Экран (4:3)</PresentationFormat>
  <Paragraphs>16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Городская</vt:lpstr>
      <vt:lpstr>Art.Start</vt:lpstr>
      <vt:lpstr>Описание</vt:lpstr>
      <vt:lpstr>Эскиз 1</vt:lpstr>
      <vt:lpstr>Эскиз 2</vt:lpstr>
      <vt:lpstr>Макет поясняющей таблички установленной рядом с зеркалами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Art.Start</dc:title>
  <dc:creator>Yaroslav Slavinsky</dc:creator>
  <cp:lastModifiedBy>Yaroslav Slavinsky</cp:lastModifiedBy>
  <cp:revision>5</cp:revision>
  <dcterms:created xsi:type="dcterms:W3CDTF">2015-03-16T18:25:38Z</dcterms:created>
  <dcterms:modified xsi:type="dcterms:W3CDTF">2015-04-05T19:05:12Z</dcterms:modified>
</cp:coreProperties>
</file>