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4" r:id="rId10"/>
    <p:sldId id="265" r:id="rId11"/>
    <p:sldId id="267" r:id="rId12"/>
    <p:sldId id="263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7E176-677D-460A-A56A-4953A39AC392}" type="datetimeFigureOut">
              <a:rPr lang="ru-RU" smtClean="0"/>
              <a:pPr/>
              <a:t>03.04.2016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F44F6-91E6-4A5D-9B04-08E1297BD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luxf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64395"/>
            <a:ext cx="8072494" cy="1102519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12-й Международный молодежный фестиваль социальной рекламы</a:t>
            </a:r>
            <a:br>
              <a:rPr lang="ru-RU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en-US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ART</a:t>
            </a:r>
            <a:r>
              <a:rPr lang="ru-RU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r>
              <a:rPr lang="en-US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start</a:t>
            </a:r>
            <a:r>
              <a:rPr lang="ru-RU" sz="2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–2016 </a:t>
            </a:r>
            <a:r>
              <a:rPr lang="ru-RU" b="1" cap="all" dirty="0" smtClean="0"/>
              <a:t> </a:t>
            </a:r>
            <a:r>
              <a:rPr lang="ru-RU" sz="1800" dirty="0" smtClean="0"/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tint val="40000"/>
                    <a:satMod val="250000"/>
                  </a:schemeClr>
                </a:soli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tint val="40000"/>
                    <a:satMod val="2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339445"/>
            <a:ext cx="6643734" cy="1607355"/>
          </a:xfrm>
          <a:noFill/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</a:t>
            </a:r>
          </a:p>
          <a:p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«А вдруг ты убьешь гения?!»</a:t>
            </a:r>
          </a:p>
          <a:p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678908"/>
            <a:ext cx="778671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191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«Ценность жизни» («Спасение жизни еще не родившихся детей»).</a:t>
            </a:r>
            <a:endParaRPr kumimoji="0" lang="ru-RU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191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Дорофеева Ирина, Харламов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Герман </a:t>
            </a:r>
          </a:p>
          <a:p>
            <a:pPr lvl="0" indent="419100" fontAlgn="base">
              <a:spcBef>
                <a:spcPct val="0"/>
              </a:spcBef>
              <a:spcAft>
                <a:spcPct val="0"/>
              </a:spcAft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4714890"/>
            <a:ext cx="2000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Ростов-на-Дону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2844" y="1142990"/>
            <a:ext cx="8643966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проведения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любые, пока это нужно государству. Акция может быть кратковременной, разовой (например, в рамках недели, месячника борьбы с абортами) или долговременной (за счет смены рекламных образов и множества используемых носителей).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71472" y="932533"/>
            <a:ext cx="807249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Медиаобсчет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вложения зависят от сроков проведения акции и привлечения частных партнеров (предприятия, выпускающие тесты; СМИ; культурные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организации и т.д.).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uxf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5737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" pitchFamily="2" charset="0"/>
              </a:rPr>
              <a:t>Спасибо за  внимание!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" pitchFamily="2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" pitchFamily="2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 flipH="1" flipV="1">
            <a:off x="-571535" y="2551808"/>
            <a:ext cx="57153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57172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680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проекта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68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пропаганда отказа от абортов и увеличения рождаемости;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68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улучшение демографической ситуации;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68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сбережение женского здоровья (отказ от первого аборта, от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аборта в раннем возрасте и т.п.).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68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68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удержать женщину от аборта, используя неизбитый аргумент (не финансовый, не религиозный, не этический);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4680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повысить уровень здоровья нации.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571486"/>
            <a:ext cx="950122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Целевая аудитория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мужчины и женщины от 15 до 45 как репродуктивно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социально активная группа.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Проблемы, связанные с данной целевой аудиторией: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проблема подростковой беременности;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 матерей-одиночек;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 отказа от деторождения в пользу карьеры;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старородящих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матерей и т.д.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logokrizisу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80838" y="3536163"/>
            <a:ext cx="1606004" cy="1501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22317" y="1740753"/>
            <a:ext cx="86993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Формат рекламы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печатная (текстовая и графическая), наружная, видеоролики.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uxfon.com-25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71420"/>
            <a:ext cx="8429652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Типы рекламных носителей: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POSM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поликлиниках;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статьи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заголовком-слоганом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«А вдруг ты убьешь гения?!» и макеты в мужских, женских журналах;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видеоролики на экранных носителях (в транспорте, на улицах, в медицинских центрах и т.д.);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реклама на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TV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(каналы: Первый, «Пятница», Ю-ТВ, ТНТ, СТ</a:t>
            </a:r>
            <a:r>
              <a:rPr lang="en-US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др.);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баннеры, растяжки, световые короба и т.д.;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en-US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флаеры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буклеты с дополнительной информацией о вреде абортов, об осложнениях, со статистическими данными по теме;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упаковки тестов на определение беременности.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uxfon.com-25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20" y="838177"/>
            <a:ext cx="11001452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Используемые образы: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мужские (А. Эйнштейн, А. Пушкин, М. Ломоносов, И. Мечников,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Поддубный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Ч. Чаплин и др.);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женские (М. Склодовская-Кюри, Ф.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М. Цветаева, Э. Тейлор,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Ф. Раневская и др.).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CqzTqhdWR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642924"/>
            <a:ext cx="4572031" cy="4028581"/>
          </a:xfrm>
        </p:spPr>
      </p:pic>
      <p:pic>
        <p:nvPicPr>
          <p:cNvPr id="3" name="Рисунок 2" descr="PO0jVf5nWq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000132"/>
            <a:ext cx="3286130" cy="3286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m4pIdpPYx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71934" y="571486"/>
            <a:ext cx="4711453" cy="3500462"/>
          </a:xfrm>
        </p:spPr>
      </p:pic>
      <p:pic>
        <p:nvPicPr>
          <p:cNvPr id="5" name="Рисунок 4" descr="x_KDfbPA50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928676"/>
            <a:ext cx="292895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uxfon.com-253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71420"/>
            <a:ext cx="9144000" cy="509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Планируемые в рамках кампании акции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роликов на ТВ;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публикации в прессе, Интернете;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размещение информационных плакатов, раздача листовок, буклетов в женских консультациях и медицинских центрах;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акции в медицинских учреждениях: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если женщина сохранит беременность, ей предоставляется сертификат на бесплатное УЗИ на 20–22-й или 32-й неделе беременности;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раздача билетов в кино, музеи, театры, чтобы женщина сняла стресс и подумала над проблемой позже;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выпуск тестов для определения беременности в упаковке со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слоганом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акции и соответствующими изображениями;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вкладыши-бонусы в женских глянцевых журналах: там, где размещены статьи или модули, вкладывать тесты на беременность с символикой акции, как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POSM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490</Words>
  <Application>Microsoft Office PowerPoint</Application>
  <PresentationFormat>Экран (16:9)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12-й Международный молодежный фестиваль социальной рекламы ART.start–2016  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2016-04-02T16:24:26Z</dcterms:created>
  <dcterms:modified xsi:type="dcterms:W3CDTF">2016-04-03T20:55:40Z</dcterms:modified>
</cp:coreProperties>
</file>