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C643DF-9CB7-4F56-81E5-3288A46B1803}">
          <p14:sldIdLst>
            <p14:sldId id="256"/>
          </p14:sldIdLst>
        </p14:section>
        <p14:section name="Раздел без заголовка" id="{893C950E-5F3E-4B02-8C68-360B3BC25720}">
          <p14:sldIdLst>
            <p14:sldId id="257"/>
            <p14:sldId id="262"/>
            <p14:sldId id="258"/>
            <p14:sldId id="259"/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03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74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8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0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8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6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3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0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1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5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4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9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9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3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6EF6F8-D20F-4A67-B222-0F19AA852B6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A3EBA7-879E-4631-82D9-047D8D46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Art-start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45779"/>
            <a:ext cx="9144000" cy="165576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Выполнили</a:t>
            </a:r>
            <a:r>
              <a:rPr lang="ru-RU" dirty="0" smtClean="0">
                <a:solidFill>
                  <a:schemeClr val="tx1"/>
                </a:solidFill>
              </a:rPr>
              <a:t>:  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Гриднева </a:t>
            </a:r>
            <a:r>
              <a:rPr lang="ru-RU" dirty="0">
                <a:solidFill>
                  <a:schemeClr val="tx1"/>
                </a:solidFill>
              </a:rPr>
              <a:t>Мария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err="1" smtClean="0">
                <a:solidFill>
                  <a:schemeClr val="tx1"/>
                </a:solidFill>
              </a:rPr>
              <a:t>Новацкая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Инесса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err="1" smtClean="0">
                <a:solidFill>
                  <a:schemeClr val="tx1"/>
                </a:solidFill>
              </a:rPr>
              <a:t>Бендас</a:t>
            </a:r>
            <a:r>
              <a:rPr lang="ru-RU" dirty="0" smtClean="0">
                <a:solidFill>
                  <a:schemeClr val="tx1"/>
                </a:solidFill>
              </a:rPr>
              <a:t> Тимофей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6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en-US" dirty="0" smtClean="0"/>
              <a:t>art-start </a:t>
            </a:r>
            <a:r>
              <a:rPr lang="ru-RU" dirty="0" smtClean="0"/>
              <a:t>была выбрана тема </a:t>
            </a:r>
            <a:r>
              <a:rPr lang="en-US" dirty="0" smtClean="0"/>
              <a:t>“</a:t>
            </a:r>
            <a:r>
              <a:rPr lang="ru-RU" dirty="0" smtClean="0"/>
              <a:t>профессионализм</a:t>
            </a:r>
            <a:r>
              <a:rPr lang="en-US" dirty="0" smtClean="0"/>
              <a:t>”</a:t>
            </a:r>
            <a:r>
              <a:rPr lang="ru-RU" dirty="0" smtClean="0"/>
              <a:t> : идея заключается в том</a:t>
            </a:r>
            <a:r>
              <a:rPr lang="en-US" dirty="0"/>
              <a:t>,</a:t>
            </a:r>
            <a:r>
              <a:rPr lang="ru-RU" dirty="0" smtClean="0"/>
              <a:t> чтобы показать людям</a:t>
            </a:r>
            <a:r>
              <a:rPr lang="en-US" dirty="0" smtClean="0"/>
              <a:t>,</a:t>
            </a:r>
            <a:r>
              <a:rPr lang="ru-RU" dirty="0" smtClean="0"/>
              <a:t> чего может стоить им их  лояльное отношение к своей получаемой профессии.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НЕОБХОДИМОСТЬ ПОСЕЩАТЬ: ЛЕКЦИИ, СЕМИНАРЫ, УРОКИ И ТД.  ДЛЯ ДАЛЬНЕЙШЕЙ ПРОФЕССИИ, ВЕДЬ В ДАЛЬНЕЙШЕМ ЖИЗНЬ ЧЕЛОВЕКА МОЖЕТ ЗАВИСИТЬ ИМЕННО ОТ ТЕБЯ!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22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Формирование общественного мнения.</a:t>
            </a:r>
          </a:p>
          <a:p>
            <a:r>
              <a:rPr lang="ru-RU" dirty="0"/>
              <a:t>Привлечение внимания к актуальным проблемам общественной жизни.</a:t>
            </a:r>
          </a:p>
          <a:p>
            <a:r>
              <a:rPr lang="ru-RU" dirty="0"/>
              <a:t>Стимулирование действий по решению проблем общественной жизни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/>
              <a:t>новых типов общественных отношений.</a:t>
            </a:r>
          </a:p>
          <a:p>
            <a:r>
              <a:rPr lang="ru-RU" dirty="0"/>
              <a:t>Изменение поведенческих моделей в 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9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5" y="783771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2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6" y="676892"/>
            <a:ext cx="6480050" cy="41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02" y="783809"/>
            <a:ext cx="5226429" cy="38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НЕОБХОДИМОСТЬ ПОСЕЩАТЬ: ЛЕКЦИИ, СЕМИНАРЫ, УРОКИ И ТД.  ДЛЯ ДАЛЬНЕЙШЕЙ ПРОФЕССИИ, ВЕДЬ В ДАЛЬНЕЙШЕМ ЖИЗНЬ ЧЕЛОВЕКА МОЖЕТ ЗАВИСИТЬ ИМЕННО ОТ ТЕБЯ!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711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37</TotalTime>
  <Words>107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Art-start</vt:lpstr>
      <vt:lpstr>Описание:</vt:lpstr>
      <vt:lpstr>ЦЕЛИ И ЗАДАЧИ</vt:lpstr>
      <vt:lpstr>Презентация PowerPoint</vt:lpstr>
      <vt:lpstr>Презентация PowerPoint</vt:lpstr>
      <vt:lpstr>Презентация PowerPoint</vt:lpstr>
      <vt:lpstr>Итог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Art-start</dc:title>
  <dc:creator>student</dc:creator>
  <cp:lastModifiedBy>student</cp:lastModifiedBy>
  <cp:revision>6</cp:revision>
  <dcterms:created xsi:type="dcterms:W3CDTF">2015-03-30T10:40:08Z</dcterms:created>
  <dcterms:modified xsi:type="dcterms:W3CDTF">2015-04-06T07:10:09Z</dcterms:modified>
</cp:coreProperties>
</file>