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МБОУ «Средняя общеобразовательная </a:t>
            </a:r>
            <a:r>
              <a:rPr lang="ru-RU" dirty="0" smtClean="0">
                <a:solidFill>
                  <a:srgbClr val="FF0000"/>
                </a:solidFill>
              </a:rPr>
              <a:t>школа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ru-RU" dirty="0" smtClean="0">
                <a:solidFill>
                  <a:srgbClr val="FF0000"/>
                </a:solidFill>
              </a:rPr>
              <a:t> № 37»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Г. Новокузнецк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00438"/>
            <a:ext cx="3357586" cy="228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Деревья сохраняем, бумагу не бросая.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Школьная экологическая акция: «Сдай </a:t>
            </a:r>
            <a:r>
              <a:rPr lang="ru-RU" dirty="0" smtClean="0">
                <a:solidFill>
                  <a:srgbClr val="FF0000"/>
                </a:solidFill>
              </a:rPr>
              <a:t>макулатуру </a:t>
            </a:r>
            <a:r>
              <a:rPr lang="ru-RU" dirty="0" smtClean="0">
                <a:solidFill>
                  <a:srgbClr val="FF0000"/>
                </a:solidFill>
              </a:rPr>
              <a:t>– спаси дерево»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ва\J8_4aQCxi1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62425" y="2928934"/>
            <a:ext cx="4981575" cy="3638550"/>
          </a:xfrm>
          <a:prstGeom prst="rect">
            <a:avLst/>
          </a:prstGeom>
          <a:noFill/>
        </p:spPr>
      </p:pic>
      <p:pic>
        <p:nvPicPr>
          <p:cNvPr id="6147" name="Picture 3" descr="C:\Users\USER\Desktop\ва\_goLGI-qd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643266" cy="364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Листовки смело раздаем,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экологическую пропаганду мы ведем.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2" name="Picture 4" descr="C:\Users\USER\Desktop\ва\dzMxqN3li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C:\Users\USER\Desktop\ва\ENDFfwxPf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393255" cy="4524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ва\lNuzln0Y0w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2857488" cy="40446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участники международного конкурса «Час экологии и энергосбережения»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ва\U21Mm5kQl7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72355" y="1600200"/>
            <a:ext cx="3199290" cy="4525963"/>
          </a:xfrm>
          <a:prstGeom prst="rect">
            <a:avLst/>
          </a:prstGeom>
          <a:noFill/>
        </p:spPr>
      </p:pic>
      <p:pic>
        <p:nvPicPr>
          <p:cNvPr id="8195" name="Picture 3" descr="C:\Users\USER\Desktop\ва\3lZAHNue9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2857488" cy="360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Экологический урок: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«Как улучшить экологию нашего города»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ва\XB_Khla_vQ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86279" cy="3214709"/>
          </a:xfrm>
          <a:prstGeom prst="rect">
            <a:avLst/>
          </a:prstGeom>
          <a:noFill/>
        </p:spPr>
      </p:pic>
      <p:pic>
        <p:nvPicPr>
          <p:cNvPr id="9219" name="Picture 3" descr="C:\Users\USER\Desktop\ва\F8catPd9R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Итоги наши работы за 2018-2019 учебный год: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Проведено 10 школьных акций: «Чистый двор».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Собрано 15 </a:t>
            </a:r>
            <a:r>
              <a:rPr lang="ru-RU" dirty="0" smtClean="0">
                <a:solidFill>
                  <a:srgbClr val="FF0000"/>
                </a:solidFill>
              </a:rPr>
              <a:t>килограммов </a:t>
            </a:r>
            <a:r>
              <a:rPr lang="ru-RU" dirty="0" smtClean="0">
                <a:solidFill>
                  <a:srgbClr val="FF0000"/>
                </a:solidFill>
              </a:rPr>
              <a:t>батареек.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Собрано 450 килограмм макулатуры.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Проведено 60 тематических экологических уроков.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700 учащихся нашей школы приняли участие в экологических мероприятиях.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Автор работы: </a:t>
            </a:r>
            <a:r>
              <a:rPr lang="ru-RU" dirty="0" err="1" smtClean="0">
                <a:solidFill>
                  <a:srgbClr val="FF0000"/>
                </a:solidFill>
              </a:rPr>
              <a:t>Валеева</a:t>
            </a:r>
            <a:r>
              <a:rPr lang="ru-RU" dirty="0" smtClean="0">
                <a:solidFill>
                  <a:srgbClr val="FF0000"/>
                </a:solidFill>
              </a:rPr>
              <a:t> Эльвира – учащаяся 9 «А» класса МБОУ «Средняя общеобразовательная школа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ru-RU" dirty="0" smtClean="0">
                <a:solidFill>
                  <a:srgbClr val="FF0000"/>
                </a:solidFill>
              </a:rPr>
              <a:t> № 37»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Г. Новокузнецк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Всероссийский </a:t>
            </a:r>
            <a:r>
              <a:rPr lang="ru-RU" dirty="0" smtClean="0">
                <a:solidFill>
                  <a:srgbClr val="FF0000"/>
                </a:solidFill>
              </a:rPr>
              <a:t>молодежный фестиваль социальной рекламы «</a:t>
            </a:r>
            <a:r>
              <a:rPr lang="en-US" dirty="0" smtClean="0">
                <a:solidFill>
                  <a:srgbClr val="FF0000"/>
                </a:solidFill>
              </a:rPr>
              <a:t>ART – START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Номинация: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«Правильные привычки = Защита окружающей среды»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Цели: </a:t>
            </a:r>
            <a:r>
              <a:rPr lang="ru-RU" dirty="0" smtClean="0">
                <a:solidFill>
                  <a:srgbClr val="FF0000"/>
                </a:solidFill>
              </a:rPr>
              <a:t>привлечь внимание обучающихся к проблеме загрязнения окружающей среды, а также развития у них навыков хозяйственного отношения к окружающему миру и повышения уровня экологической культуры и грамотности.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Задачи: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-Формирование экологического сознания;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-Охрана окружающей среды, исчезающих видов животных и растений;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- Изменение стереотипов повседневного поведения людей, продвижение экологического образа жизни.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Широкое экологическое образование, просвещение и информирование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 нашем образовательном учреждении большое внимание уделяется экологическому воспитанию школьников. Ежегодно в нашей школе проходят мероприятия направленные на формирование у школьников экологической культуре.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Я, ты, он, она – вместе целая страна,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 Земля – наш общий дом.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От нас зависит порядок в нем.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Desktop\ва\eK3CjAIHW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643566" cy="423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Не надо медлить,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Не стоит ждать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Проблемы нужно сейчас решать.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Иначе может погибнуть дом,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 котором пока еще все мы живем.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ва\Fgxy8MdZn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445" y="2761084"/>
            <a:ext cx="5462555" cy="409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Скорее от слов переходим к делу: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Мусор вокруг убираем смело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Школьная экологическая акция: «Чистый двор» 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USER\Desktop\ва\XwPUZqhqP-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214283" cy="3160712"/>
          </a:xfrm>
          <a:prstGeom prst="rect">
            <a:avLst/>
          </a:prstGeom>
          <a:noFill/>
        </p:spPr>
      </p:pic>
      <p:pic>
        <p:nvPicPr>
          <p:cNvPr id="4099" name="Picture 3" descr="C:\Users\USER\Desktop\ва\Tl5fz_CwF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286109" cy="321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Спасем ежиков, батарейки собирая.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Школьная экологическая акция: «Сдай батарейку – спаси ежика»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ва\rBaqTkhvQt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2893215"/>
            <a:ext cx="5286380" cy="3964785"/>
          </a:xfrm>
          <a:prstGeom prst="rect">
            <a:avLst/>
          </a:prstGeom>
          <a:noFill/>
        </p:spPr>
      </p:pic>
      <p:pic>
        <p:nvPicPr>
          <p:cNvPr id="5124" name="Picture 4" descr="C:\Users\USER\Desktop\ва\gh6jWDxuXgc.jpg"/>
          <p:cNvPicPr>
            <a:picLocks noChangeAspect="1" noChangeArrowheads="1"/>
          </p:cNvPicPr>
          <p:nvPr/>
        </p:nvPicPr>
        <p:blipFill>
          <a:blip r:embed="rId3" cstate="print"/>
          <a:srcRect t="12780" r="8412" b="5749"/>
          <a:stretch>
            <a:fillRect/>
          </a:stretch>
        </p:blipFill>
        <p:spPr bwMode="auto">
          <a:xfrm>
            <a:off x="285720" y="2071678"/>
            <a:ext cx="331276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257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МБОУ «Средняя общеобразовательная школа        № 37»  Г. Новокузнецк </vt:lpstr>
      <vt:lpstr> Всероссийский молодежный фестиваль социальной рекламы «ART – START» Номинация:  «Правильные привычки = Защита окружающей среды»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Скорее от слов переходим к делу:</vt:lpstr>
      <vt:lpstr>Мусор вокруг убираем смело Школьная экологическая акция: «Чистый двор»   </vt:lpstr>
      <vt:lpstr>Спасем ежиков, батарейки собирая.  Школьная экологическая акция: «Сдай батарейку – спаси ежика»</vt:lpstr>
      <vt:lpstr>Деревья сохраняем, бумагу не бросая.   Школьная экологическая акция: «Сдай макулатуру – спаси дерево»</vt:lpstr>
      <vt:lpstr>Листовки смело раздаем, экологическую пропаганду мы ведем.</vt:lpstr>
      <vt:lpstr>Мы участники международного конкурса «Час экологии и энергосбережения»</vt:lpstr>
      <vt:lpstr>Экологический урок:  «Как улучшить экологию нашего города»</vt:lpstr>
      <vt:lpstr>Итоги наши работы за 2018-2019 учебный год: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«Средняя общеобразовательная школа        № 37»  Г. Новокузнецк </dc:title>
  <dc:creator>USER</dc:creator>
  <cp:lastModifiedBy>Пользователь Windows</cp:lastModifiedBy>
  <cp:revision>14</cp:revision>
  <dcterms:created xsi:type="dcterms:W3CDTF">2019-11-09T08:16:17Z</dcterms:created>
  <dcterms:modified xsi:type="dcterms:W3CDTF">2019-11-10T12:45:49Z</dcterms:modified>
</cp:coreProperties>
</file>